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18"/>
  </p:notesMasterIdLst>
  <p:sldIdLst>
    <p:sldId id="256" r:id="rId5"/>
    <p:sldId id="267" r:id="rId6"/>
    <p:sldId id="290" r:id="rId7"/>
    <p:sldId id="269" r:id="rId8"/>
    <p:sldId id="277" r:id="rId9"/>
    <p:sldId id="285" r:id="rId10"/>
    <p:sldId id="286" r:id="rId11"/>
    <p:sldId id="273" r:id="rId12"/>
    <p:sldId id="287" r:id="rId13"/>
    <p:sldId id="270" r:id="rId14"/>
    <p:sldId id="268" r:id="rId15"/>
    <p:sldId id="289" r:id="rId16"/>
    <p:sldId id="266" r:id="rId17"/>
  </p:sldIdLst>
  <p:sldSz cx="12192000" cy="6858000"/>
  <p:notesSz cx="6858000" cy="9144000"/>
  <p:embeddedFontLst>
    <p:embeddedFont>
      <p:font typeface="Trebuchet MS" panose="020B0603020202020204" pitchFamily="34" charset="0"/>
      <p:regular r:id="rId19"/>
      <p:bold r:id="rId20"/>
      <p:italic r:id="rId21"/>
      <p:boldItalic r:id="rId22"/>
    </p:embeddedFont>
    <p:embeddedFont>
      <p:font typeface="나눔스퀘어 네오 OTF Bold" panose="00000800000000000000" pitchFamily="50" charset="-127"/>
      <p:bold r:id="rId23"/>
    </p:embeddedFont>
    <p:embeddedFont>
      <p:font typeface="나눔스퀘어 네오 OTF Regular" panose="00000500000000000000" pitchFamily="50" charset="-127"/>
      <p:regular r:id="rId24"/>
    </p:embeddedFont>
    <p:embeddedFont>
      <p:font typeface="나눔스퀘어_ac" panose="020B0600000101010101" pitchFamily="50" charset="-127"/>
      <p:regular r:id="rId25"/>
    </p:embeddedFont>
    <p:embeddedFont>
      <p:font typeface="나눔스퀘어_ac Bold" panose="020B0600000101010101" pitchFamily="50" charset="-127"/>
      <p:bold r:id="rId26"/>
    </p:embeddedFont>
  </p:embeddedFontLst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orient="horz" pos="799" userDrawn="1">
          <p15:clr>
            <a:srgbClr val="A4A3A4"/>
          </p15:clr>
        </p15:guide>
        <p15:guide id="5" pos="619" userDrawn="1">
          <p15:clr>
            <a:srgbClr val="A4A3A4"/>
          </p15:clr>
        </p15:guide>
        <p15:guide id="6" pos="8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99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4074" autoAdjust="0"/>
  </p:normalViewPr>
  <p:slideViewPr>
    <p:cSldViewPr snapToGrid="0" showGuides="1">
      <p:cViewPr varScale="1">
        <p:scale>
          <a:sx n="74" d="100"/>
          <a:sy n="74" d="100"/>
        </p:scale>
        <p:origin x="747" y="39"/>
      </p:cViewPr>
      <p:guideLst>
        <p:guide pos="3840"/>
        <p:guide orient="horz" pos="2160"/>
        <p:guide orient="horz" pos="799"/>
        <p:guide pos="619"/>
        <p:guide pos="8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7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se" userId="030d6e7dc8e66656" providerId="LiveId" clId="{833E9028-1CB2-439E-AEED-1CE9992EE0A7}"/>
    <pc:docChg chg="modSld">
      <pc:chgData name="Base" userId="030d6e7dc8e66656" providerId="LiveId" clId="{833E9028-1CB2-439E-AEED-1CE9992EE0A7}" dt="2024-04-17T12:42:18.176" v="5"/>
      <pc:docMkLst>
        <pc:docMk/>
      </pc:docMkLst>
      <pc:sldChg chg="modSp mod">
        <pc:chgData name="Base" userId="030d6e7dc8e66656" providerId="LiveId" clId="{833E9028-1CB2-439E-AEED-1CE9992EE0A7}" dt="2024-04-17T12:42:18.176" v="5"/>
        <pc:sldMkLst>
          <pc:docMk/>
          <pc:sldMk cId="1162730795" sldId="316"/>
        </pc:sldMkLst>
        <pc:spChg chg="mod">
          <ac:chgData name="Base" userId="030d6e7dc8e66656" providerId="LiveId" clId="{833E9028-1CB2-439E-AEED-1CE9992EE0A7}" dt="2024-04-17T12:42:18.176" v="5"/>
          <ac:spMkLst>
            <pc:docMk/>
            <pc:sldMk cId="1162730795" sldId="316"/>
            <ac:spMk id="8" creationId="{4694D083-AD2B-BD33-22B1-FDA2075CB23F}"/>
          </ac:spMkLst>
        </pc:spChg>
      </pc:sldChg>
    </pc:docChg>
  </pc:docChgLst>
  <pc:docChgLst>
    <pc:chgData name="Base" userId="030d6e7dc8e66656" providerId="LiveId" clId="{AB12B4F9-3CE7-4638-B441-B0D3016EAC41}"/>
    <pc:docChg chg="undo redo custSel addSld delSld modSld">
      <pc:chgData name="Base" userId="030d6e7dc8e66656" providerId="LiveId" clId="{AB12B4F9-3CE7-4638-B441-B0D3016EAC41}" dt="2024-03-26T04:54:14.446" v="127" actId="2696"/>
      <pc:docMkLst>
        <pc:docMk/>
      </pc:docMkLst>
      <pc:sldChg chg="modSp">
        <pc:chgData name="Base" userId="030d6e7dc8e66656" providerId="LiveId" clId="{AB12B4F9-3CE7-4638-B441-B0D3016EAC41}" dt="2024-03-26T04:42:17.388" v="21"/>
        <pc:sldMkLst>
          <pc:docMk/>
          <pc:sldMk cId="202763641" sldId="263"/>
        </pc:sldMkLst>
        <pc:spChg chg="mod">
          <ac:chgData name="Base" userId="030d6e7dc8e66656" providerId="LiveId" clId="{AB12B4F9-3CE7-4638-B441-B0D3016EAC41}" dt="2024-03-26T04:42:17.388" v="21"/>
          <ac:spMkLst>
            <pc:docMk/>
            <pc:sldMk cId="202763641" sldId="263"/>
            <ac:spMk id="3" creationId="{8AB66D7F-3060-B828-0534-18FE510D61C2}"/>
          </ac:spMkLst>
        </pc:spChg>
      </pc:sldChg>
      <pc:sldChg chg="addSp delSp modSp mod">
        <pc:chgData name="Base" userId="030d6e7dc8e66656" providerId="LiveId" clId="{AB12B4F9-3CE7-4638-B441-B0D3016EAC41}" dt="2024-03-26T04:53:48.481" v="126"/>
        <pc:sldMkLst>
          <pc:docMk/>
          <pc:sldMk cId="723436035" sldId="295"/>
        </pc:sldMkLst>
        <pc:grpChg chg="del">
          <ac:chgData name="Base" userId="030d6e7dc8e66656" providerId="LiveId" clId="{AB12B4F9-3CE7-4638-B441-B0D3016EAC41}" dt="2024-03-26T04:52:46.511" v="121" actId="478"/>
          <ac:grpSpMkLst>
            <pc:docMk/>
            <pc:sldMk cId="723436035" sldId="295"/>
            <ac:grpSpMk id="11" creationId="{6803C816-8508-E76E-C443-2E72966CD587}"/>
          </ac:grpSpMkLst>
        </pc:grpChg>
        <pc:picChg chg="add mod">
          <ac:chgData name="Base" userId="030d6e7dc8e66656" providerId="LiveId" clId="{AB12B4F9-3CE7-4638-B441-B0D3016EAC41}" dt="2024-03-26T04:53:48.481" v="126"/>
          <ac:picMkLst>
            <pc:docMk/>
            <pc:sldMk cId="723436035" sldId="295"/>
            <ac:picMk id="6" creationId="{D7116434-92E3-D868-30EE-B9E31DD30BB6}"/>
          </ac:picMkLst>
        </pc:picChg>
      </pc:sldChg>
      <pc:sldChg chg="modSp mod">
        <pc:chgData name="Base" userId="030d6e7dc8e66656" providerId="LiveId" clId="{AB12B4F9-3CE7-4638-B441-B0D3016EAC41}" dt="2024-03-26T04:42:45.795" v="59" actId="20577"/>
        <pc:sldMkLst>
          <pc:docMk/>
          <pc:sldMk cId="277085907" sldId="296"/>
        </pc:sldMkLst>
        <pc:spChg chg="mod">
          <ac:chgData name="Base" userId="030d6e7dc8e66656" providerId="LiveId" clId="{AB12B4F9-3CE7-4638-B441-B0D3016EAC41}" dt="2024-03-26T04:42:17.388" v="21"/>
          <ac:spMkLst>
            <pc:docMk/>
            <pc:sldMk cId="277085907" sldId="296"/>
            <ac:spMk id="2" creationId="{88E55043-7879-DAC6-04D0-4AE305900885}"/>
          </ac:spMkLst>
        </pc:spChg>
        <pc:spChg chg="mod">
          <ac:chgData name="Base" userId="030d6e7dc8e66656" providerId="LiveId" clId="{AB12B4F9-3CE7-4638-B441-B0D3016EAC41}" dt="2024-03-26T04:42:45.795" v="59" actId="20577"/>
          <ac:spMkLst>
            <pc:docMk/>
            <pc:sldMk cId="277085907" sldId="296"/>
            <ac:spMk id="9" creationId="{4E883AAF-D2E5-0690-7151-7C674088479D}"/>
          </ac:spMkLst>
        </pc:spChg>
        <pc:spChg chg="mod">
          <ac:chgData name="Base" userId="030d6e7dc8e66656" providerId="LiveId" clId="{AB12B4F9-3CE7-4638-B441-B0D3016EAC41}" dt="2024-03-26T04:41:51.600" v="17"/>
          <ac:spMkLst>
            <pc:docMk/>
            <pc:sldMk cId="277085907" sldId="296"/>
            <ac:spMk id="16" creationId="{F9BF2543-A71B-642A-EC2C-476F883A30A5}"/>
          </ac:spMkLst>
        </pc:spChg>
        <pc:spChg chg="mod">
          <ac:chgData name="Base" userId="030d6e7dc8e66656" providerId="LiveId" clId="{AB12B4F9-3CE7-4638-B441-B0D3016EAC41}" dt="2024-03-26T04:41:57.763" v="18"/>
          <ac:spMkLst>
            <pc:docMk/>
            <pc:sldMk cId="277085907" sldId="296"/>
            <ac:spMk id="20" creationId="{99E2AF8D-4149-736D-3E4D-95AC9455ADD6}"/>
          </ac:spMkLst>
        </pc:spChg>
        <pc:spChg chg="mod">
          <ac:chgData name="Base" userId="030d6e7dc8e66656" providerId="LiveId" clId="{AB12B4F9-3CE7-4638-B441-B0D3016EAC41}" dt="2024-03-26T04:41:59.605" v="19"/>
          <ac:spMkLst>
            <pc:docMk/>
            <pc:sldMk cId="277085907" sldId="296"/>
            <ac:spMk id="21" creationId="{62FC179D-5956-8F1E-650C-7FF2918616D3}"/>
          </ac:spMkLst>
        </pc:spChg>
        <pc:spChg chg="mod">
          <ac:chgData name="Base" userId="030d6e7dc8e66656" providerId="LiveId" clId="{AB12B4F9-3CE7-4638-B441-B0D3016EAC41}" dt="2024-03-26T04:42:02.081" v="20"/>
          <ac:spMkLst>
            <pc:docMk/>
            <pc:sldMk cId="277085907" sldId="296"/>
            <ac:spMk id="22" creationId="{BA043CEF-7896-9E88-EC5F-D3BE56E16B1B}"/>
          </ac:spMkLst>
        </pc:spChg>
      </pc:sldChg>
      <pc:sldChg chg="del">
        <pc:chgData name="Base" userId="030d6e7dc8e66656" providerId="LiveId" clId="{AB12B4F9-3CE7-4638-B441-B0D3016EAC41}" dt="2024-03-26T04:54:14.446" v="127" actId="2696"/>
        <pc:sldMkLst>
          <pc:docMk/>
          <pc:sldMk cId="2996116240" sldId="298"/>
        </pc:sldMkLst>
      </pc:sldChg>
      <pc:sldChg chg="addSp delSp modSp mod">
        <pc:chgData name="Base" userId="030d6e7dc8e66656" providerId="LiveId" clId="{AB12B4F9-3CE7-4638-B441-B0D3016EAC41}" dt="2024-03-26T04:51:00.361" v="117" actId="6549"/>
        <pc:sldMkLst>
          <pc:docMk/>
          <pc:sldMk cId="3973639273" sldId="299"/>
        </pc:sldMkLst>
        <pc:spChg chg="mod">
          <ac:chgData name="Base" userId="030d6e7dc8e66656" providerId="LiveId" clId="{AB12B4F9-3CE7-4638-B441-B0D3016EAC41}" dt="2024-03-26T04:42:17.388" v="21"/>
          <ac:spMkLst>
            <pc:docMk/>
            <pc:sldMk cId="3973639273" sldId="299"/>
            <ac:spMk id="2" creationId="{88E55043-7879-DAC6-04D0-4AE305900885}"/>
          </ac:spMkLst>
        </pc:spChg>
        <pc:spChg chg="mod">
          <ac:chgData name="Base" userId="030d6e7dc8e66656" providerId="LiveId" clId="{AB12B4F9-3CE7-4638-B441-B0D3016EAC41}" dt="2024-03-26T04:51:00.361" v="117" actId="6549"/>
          <ac:spMkLst>
            <pc:docMk/>
            <pc:sldMk cId="3973639273" sldId="299"/>
            <ac:spMk id="22" creationId="{DE7CF7AF-4686-3E8B-69A5-FCD854C439F2}"/>
          </ac:spMkLst>
        </pc:spChg>
        <pc:grpChg chg="add mod">
          <ac:chgData name="Base" userId="030d6e7dc8e66656" providerId="LiveId" clId="{AB12B4F9-3CE7-4638-B441-B0D3016EAC41}" dt="2024-03-26T04:48:16.078" v="79" actId="14100"/>
          <ac:grpSpMkLst>
            <pc:docMk/>
            <pc:sldMk cId="3973639273" sldId="299"/>
            <ac:grpSpMk id="9" creationId="{D35DE22F-FD76-0D17-7A19-855FAF3C5493}"/>
          </ac:grpSpMkLst>
        </pc:grpChg>
        <pc:grpChg chg="add mod">
          <ac:chgData name="Base" userId="030d6e7dc8e66656" providerId="LiveId" clId="{AB12B4F9-3CE7-4638-B441-B0D3016EAC41}" dt="2024-03-26T04:50:27.985" v="93" actId="1076"/>
          <ac:grpSpMkLst>
            <pc:docMk/>
            <pc:sldMk cId="3973639273" sldId="299"/>
            <ac:grpSpMk id="11" creationId="{55F8995F-B520-DC55-0504-15F717A9365E}"/>
          </ac:grpSpMkLst>
        </pc:grpChg>
        <pc:grpChg chg="del">
          <ac:chgData name="Base" userId="030d6e7dc8e66656" providerId="LiveId" clId="{AB12B4F9-3CE7-4638-B441-B0D3016EAC41}" dt="2024-03-26T04:49:40.876" v="82" actId="165"/>
          <ac:grpSpMkLst>
            <pc:docMk/>
            <pc:sldMk cId="3973639273" sldId="299"/>
            <ac:grpSpMk id="21" creationId="{0D1CE586-2BF1-7749-BAD6-A26994AC573C}"/>
          </ac:grpSpMkLst>
        </pc:grpChg>
        <pc:picChg chg="add mod">
          <ac:chgData name="Base" userId="030d6e7dc8e66656" providerId="LiveId" clId="{AB12B4F9-3CE7-4638-B441-B0D3016EAC41}" dt="2024-03-26T04:47:58.146" v="76" actId="571"/>
          <ac:picMkLst>
            <pc:docMk/>
            <pc:sldMk cId="3973639273" sldId="299"/>
            <ac:picMk id="5" creationId="{240105A2-C07F-4EBE-1984-0A85B844DD67}"/>
          </ac:picMkLst>
        </pc:picChg>
        <pc:picChg chg="mod modCrop">
          <ac:chgData name="Base" userId="030d6e7dc8e66656" providerId="LiveId" clId="{AB12B4F9-3CE7-4638-B441-B0D3016EAC41}" dt="2024-03-26T04:48:03.178" v="77" actId="164"/>
          <ac:picMkLst>
            <pc:docMk/>
            <pc:sldMk cId="3973639273" sldId="299"/>
            <ac:picMk id="6" creationId="{B862F016-CC37-61F4-188C-33E0FB2EDA65}"/>
          </ac:picMkLst>
        </pc:picChg>
        <pc:picChg chg="add mod">
          <ac:chgData name="Base" userId="030d6e7dc8e66656" providerId="LiveId" clId="{AB12B4F9-3CE7-4638-B441-B0D3016EAC41}" dt="2024-03-26T04:47:58.146" v="76" actId="571"/>
          <ac:picMkLst>
            <pc:docMk/>
            <pc:sldMk cId="3973639273" sldId="299"/>
            <ac:picMk id="7" creationId="{6B773BE0-1F04-0612-41CB-3350C5169657}"/>
          </ac:picMkLst>
        </pc:picChg>
        <pc:picChg chg="add mod">
          <ac:chgData name="Base" userId="030d6e7dc8e66656" providerId="LiveId" clId="{AB12B4F9-3CE7-4638-B441-B0D3016EAC41}" dt="2024-03-26T04:47:58.146" v="76" actId="571"/>
          <ac:picMkLst>
            <pc:docMk/>
            <pc:sldMk cId="3973639273" sldId="299"/>
            <ac:picMk id="8" creationId="{CAD94F22-6635-87EA-89FD-A59C4A2B8464}"/>
          </ac:picMkLst>
        </pc:picChg>
        <pc:picChg chg="mod modCrop">
          <ac:chgData name="Base" userId="030d6e7dc8e66656" providerId="LiveId" clId="{AB12B4F9-3CE7-4638-B441-B0D3016EAC41}" dt="2024-03-26T04:48:03.178" v="77" actId="164"/>
          <ac:picMkLst>
            <pc:docMk/>
            <pc:sldMk cId="3973639273" sldId="299"/>
            <ac:picMk id="10" creationId="{56A526D4-0668-A397-D6E5-8B746B2C52D2}"/>
          </ac:picMkLst>
        </pc:picChg>
        <pc:picChg chg="mod modCrop">
          <ac:chgData name="Base" userId="030d6e7dc8e66656" providerId="LiveId" clId="{AB12B4F9-3CE7-4638-B441-B0D3016EAC41}" dt="2024-03-26T04:48:03.178" v="77" actId="164"/>
          <ac:picMkLst>
            <pc:docMk/>
            <pc:sldMk cId="3973639273" sldId="299"/>
            <ac:picMk id="12" creationId="{02488952-EF44-CC3F-7C5B-86C80802A357}"/>
          </ac:picMkLst>
        </pc:picChg>
        <pc:picChg chg="mod modCrop">
          <ac:chgData name="Base" userId="030d6e7dc8e66656" providerId="LiveId" clId="{AB12B4F9-3CE7-4638-B441-B0D3016EAC41}" dt="2024-03-26T04:48:03.178" v="77" actId="164"/>
          <ac:picMkLst>
            <pc:docMk/>
            <pc:sldMk cId="3973639273" sldId="299"/>
            <ac:picMk id="16" creationId="{B050FCE1-F893-FF4B-A64C-DBAC233B7F42}"/>
          </ac:picMkLst>
        </pc:picChg>
        <pc:picChg chg="mod topLvl modCrop">
          <ac:chgData name="Base" userId="030d6e7dc8e66656" providerId="LiveId" clId="{AB12B4F9-3CE7-4638-B441-B0D3016EAC41}" dt="2024-03-26T04:50:23.588" v="92" actId="164"/>
          <ac:picMkLst>
            <pc:docMk/>
            <pc:sldMk cId="3973639273" sldId="299"/>
            <ac:picMk id="18" creationId="{D5D1DD09-DF38-C835-60D8-ACDA8A2DBDB7}"/>
          </ac:picMkLst>
        </pc:picChg>
        <pc:picChg chg="mod topLvl modCrop">
          <ac:chgData name="Base" userId="030d6e7dc8e66656" providerId="LiveId" clId="{AB12B4F9-3CE7-4638-B441-B0D3016EAC41}" dt="2024-03-26T04:50:23.588" v="92" actId="164"/>
          <ac:picMkLst>
            <pc:docMk/>
            <pc:sldMk cId="3973639273" sldId="299"/>
            <ac:picMk id="20" creationId="{CF49E491-B9C0-800F-8CDD-C86A95049945}"/>
          </ac:picMkLst>
        </pc:picChg>
      </pc:sldChg>
      <pc:sldChg chg="modSp mod">
        <pc:chgData name="Base" userId="030d6e7dc8e66656" providerId="LiveId" clId="{AB12B4F9-3CE7-4638-B441-B0D3016EAC41}" dt="2024-03-26T04:42:17.388" v="21"/>
        <pc:sldMkLst>
          <pc:docMk/>
          <pc:sldMk cId="3199859780" sldId="300"/>
        </pc:sldMkLst>
        <pc:spChg chg="mod">
          <ac:chgData name="Base" userId="030d6e7dc8e66656" providerId="LiveId" clId="{AB12B4F9-3CE7-4638-B441-B0D3016EAC41}" dt="2024-03-26T04:41:23.290" v="8" actId="20577"/>
          <ac:spMkLst>
            <pc:docMk/>
            <pc:sldMk cId="3199859780" sldId="300"/>
            <ac:spMk id="2" creationId="{88E55043-7879-DAC6-04D0-4AE305900885}"/>
          </ac:spMkLst>
        </pc:spChg>
        <pc:spChg chg="mod">
          <ac:chgData name="Base" userId="030d6e7dc8e66656" providerId="LiveId" clId="{AB12B4F9-3CE7-4638-B441-B0D3016EAC41}" dt="2024-03-26T04:42:17.388" v="21"/>
          <ac:spMkLst>
            <pc:docMk/>
            <pc:sldMk cId="3199859780" sldId="300"/>
            <ac:spMk id="16" creationId="{F9BF2543-A71B-642A-EC2C-476F883A30A5}"/>
          </ac:spMkLst>
        </pc:spChg>
        <pc:spChg chg="mod">
          <ac:chgData name="Base" userId="030d6e7dc8e66656" providerId="LiveId" clId="{AB12B4F9-3CE7-4638-B441-B0D3016EAC41}" dt="2024-03-26T04:42:17.388" v="21"/>
          <ac:spMkLst>
            <pc:docMk/>
            <pc:sldMk cId="3199859780" sldId="300"/>
            <ac:spMk id="20" creationId="{99E2AF8D-4149-736D-3E4D-95AC9455ADD6}"/>
          </ac:spMkLst>
        </pc:spChg>
        <pc:spChg chg="mod">
          <ac:chgData name="Base" userId="030d6e7dc8e66656" providerId="LiveId" clId="{AB12B4F9-3CE7-4638-B441-B0D3016EAC41}" dt="2024-03-26T04:42:17.388" v="21"/>
          <ac:spMkLst>
            <pc:docMk/>
            <pc:sldMk cId="3199859780" sldId="300"/>
            <ac:spMk id="21" creationId="{62FC179D-5956-8F1E-650C-7FF2918616D3}"/>
          </ac:spMkLst>
        </pc:spChg>
        <pc:spChg chg="mod">
          <ac:chgData name="Base" userId="030d6e7dc8e66656" providerId="LiveId" clId="{AB12B4F9-3CE7-4638-B441-B0D3016EAC41}" dt="2024-03-26T04:42:17.388" v="21"/>
          <ac:spMkLst>
            <pc:docMk/>
            <pc:sldMk cId="3199859780" sldId="300"/>
            <ac:spMk id="22" creationId="{BA043CEF-7896-9E88-EC5F-D3BE56E16B1B}"/>
          </ac:spMkLst>
        </pc:spChg>
      </pc:sldChg>
      <pc:sldChg chg="addSp modSp add">
        <pc:chgData name="Base" userId="030d6e7dc8e66656" providerId="LiveId" clId="{AB12B4F9-3CE7-4638-B441-B0D3016EAC41}" dt="2024-03-26T04:53:21.040" v="123"/>
        <pc:sldMkLst>
          <pc:docMk/>
          <pc:sldMk cId="3060946440" sldId="301"/>
        </pc:sldMkLst>
        <pc:picChg chg="add mod">
          <ac:chgData name="Base" userId="030d6e7dc8e66656" providerId="LiveId" clId="{AB12B4F9-3CE7-4638-B441-B0D3016EAC41}" dt="2024-03-26T04:53:21.040" v="123"/>
          <ac:picMkLst>
            <pc:docMk/>
            <pc:sldMk cId="3060946440" sldId="301"/>
            <ac:picMk id="5" creationId="{8D152F68-E008-ABA1-67F7-8ECDF401F1F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684DF9-598C-714A-93A5-7D17D08AAA11}" type="datetimeFigureOut">
              <a:rPr kumimoji="1" lang="x-none" altLang="en-US" smtClean="0"/>
              <a:t>2024-09-10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68166-FDCC-1347-8A48-C2D1CB7BCF58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538962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68166-FDCC-1347-8A48-C2D1CB7BCF58}" type="slidenum">
              <a:rPr kumimoji="1" lang="x-none" altLang="en-US" smtClean="0"/>
              <a:t>13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936893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71A70-0AEA-EFD2-D656-EE2A346631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j-ea"/>
                <a:ea typeface="+mj-ea"/>
              </a:defRPr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A25E163-0C0B-C2DD-D007-E278943BB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  <a:endParaRPr kumimoji="1" lang="x-none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6CDB3CC-1AC4-76A7-5AB8-EFC724FBB3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98" y="197162"/>
            <a:ext cx="616888" cy="618268"/>
          </a:xfrm>
          <a:prstGeom prst="rect">
            <a:avLst/>
          </a:prstGeom>
        </p:spPr>
      </p:pic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D2B20E1-C9BC-5C22-02BE-DB9D2B7A2341}"/>
              </a:ext>
            </a:extLst>
          </p:cNvPr>
          <p:cNvCxnSpPr>
            <a:cxnSpLocks/>
          </p:cNvCxnSpPr>
          <p:nvPr userDrawn="1"/>
        </p:nvCxnSpPr>
        <p:spPr>
          <a:xfrm>
            <a:off x="372000" y="6391974"/>
            <a:ext cx="11448000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2">
                    <a:lumMod val="90000"/>
                  </a:schemeClr>
                </a:gs>
                <a:gs pos="0">
                  <a:schemeClr val="tx1">
                    <a:lumMod val="50000"/>
                    <a:lumOff val="50000"/>
                  </a:schemeClr>
                </a:gs>
                <a:gs pos="99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날짜 개체 틀 3">
            <a:extLst>
              <a:ext uri="{FF2B5EF4-FFF2-40B4-BE49-F238E27FC236}">
                <a16:creationId xmlns:a16="http://schemas.microsoft.com/office/drawing/2014/main" id="{117A6635-FA67-4222-DC33-00B1C80D8A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15725"/>
            <a:ext cx="2743200" cy="365125"/>
          </a:xfrm>
        </p:spPr>
        <p:txBody>
          <a:bodyPr/>
          <a:lstStyle/>
          <a:p>
            <a:fld id="{F7617DA7-883F-E249-B952-A20C59B7E4B5}" type="datetime1">
              <a:rPr kumimoji="1" lang="ko-KR" altLang="en-US" smtClean="0"/>
              <a:t>2024-09-10</a:t>
            </a:fld>
            <a:endParaRPr kumimoji="1" lang="x-none" altLang="en-US"/>
          </a:p>
        </p:txBody>
      </p:sp>
      <p:sp>
        <p:nvSpPr>
          <p:cNvPr id="17" name="바닥글 개체 틀 4">
            <a:extLst>
              <a:ext uri="{FF2B5EF4-FFF2-40B4-BE49-F238E27FC236}">
                <a16:creationId xmlns:a16="http://schemas.microsoft.com/office/drawing/2014/main" id="{D0A1751D-2865-FE03-C342-4FC5F87A8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5725"/>
            <a:ext cx="4114800" cy="365125"/>
          </a:xfrm>
        </p:spPr>
        <p:txBody>
          <a:bodyPr/>
          <a:lstStyle/>
          <a:p>
            <a:endParaRPr kumimoji="1" lang="x-none" altLang="en-US"/>
          </a:p>
        </p:txBody>
      </p:sp>
      <p:sp>
        <p:nvSpPr>
          <p:cNvPr id="18" name="슬라이드 번호 개체 틀 5">
            <a:extLst>
              <a:ext uri="{FF2B5EF4-FFF2-40B4-BE49-F238E27FC236}">
                <a16:creationId xmlns:a16="http://schemas.microsoft.com/office/drawing/2014/main" id="{104C6BB4-8455-0B95-1F0C-212C1C054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5725"/>
            <a:ext cx="2743200" cy="365125"/>
          </a:xfrm>
        </p:spPr>
        <p:txBody>
          <a:bodyPr/>
          <a:lstStyle/>
          <a:p>
            <a:fld id="{9A17BF0A-D086-4648-8AE5-E5F507F2D2F2}" type="slidenum">
              <a:rPr kumimoji="1" lang="x-none" altLang="en-US" smtClean="0"/>
              <a:t>‹#›</a:t>
            </a:fld>
            <a:endParaRPr kumimoji="1" lang="x-none" altLang="en-US"/>
          </a:p>
        </p:txBody>
      </p:sp>
      <p:pic>
        <p:nvPicPr>
          <p:cNvPr id="5" name="그림 4" descr="그래픽, 폰트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226DD9AC-6BAC-083D-725F-0023B32398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82200" y="352258"/>
            <a:ext cx="2012829" cy="36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0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7D5E28-845F-6260-CD8E-ABEE6ED2D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4BEF4D-DBCA-A0C3-E34C-2771072EB5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2FB100-AEA5-C274-805A-6BE8C33288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377D6D-3B05-5244-CBAF-D040D6EE3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5FA4A-EB99-B64B-ACF4-B89C7B8C8039}" type="datetime1">
              <a:rPr kumimoji="1" lang="ko-KR" altLang="en-US" smtClean="0"/>
              <a:t>2024-09-10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488E3F-F1DE-113C-4027-11D72743D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438E13-E3F2-79A1-E64E-425E08D22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BF0A-D086-4648-8AE5-E5F507F2D2F2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03586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137FE-02CF-8D33-CFAE-F1B49E1CE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A7C842-7DCF-7B5F-075A-FC650EE7B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764C48-4D49-C7E9-0F2E-D2A812310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25440-9A21-BC41-8AFB-46B91898BFE3}" type="datetime1">
              <a:rPr kumimoji="1" lang="ko-KR" altLang="en-US" smtClean="0"/>
              <a:t>2024-09-10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7DEEEF-B84B-558C-B166-4EAD7EE2E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5AE40D-E196-B1DF-1972-705DC331D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BF0A-D086-4648-8AE5-E5F507F2D2F2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5657455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F66A16E-A36E-0523-B5C1-93A1199429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61F3B4-7E00-74E6-B706-E77A5868E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6B58A0-E78F-7CD6-9521-89E4F6CE8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6A634-B434-C144-BCA2-D3D15E9F80DB}" type="datetime1">
              <a:rPr kumimoji="1" lang="ko-KR" altLang="en-US" smtClean="0"/>
              <a:t>2024-09-10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5C9369-2C6A-2B55-FA93-9F8280FFC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91847B-F87E-74E1-1E81-80E2F7B19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BF0A-D086-4648-8AE5-E5F507F2D2F2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721113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EF10F8-D169-A075-9573-ECB8A0A18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58209"/>
          </a:xfrm>
        </p:spPr>
        <p:txBody>
          <a:bodyPr>
            <a:normAutofit/>
          </a:bodyPr>
          <a:lstStyle>
            <a:lvl1pPr>
              <a:defRPr sz="2400" b="1" i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x-none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CA772B-23A7-2D92-1E72-B4200577E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4963"/>
            <a:ext cx="10515600" cy="5122000"/>
          </a:xfrm>
        </p:spPr>
        <p:txBody>
          <a:bodyPr>
            <a:normAutofit/>
          </a:bodyPr>
          <a:lstStyle>
            <a:lvl1pPr>
              <a:lnSpc>
                <a:spcPct val="140000"/>
              </a:lnSpc>
              <a:defRPr sz="1600" b="0" i="0">
                <a:solidFill>
                  <a:schemeClr val="tx1"/>
                </a:solidFill>
                <a:latin typeface="+mn-ea"/>
                <a:ea typeface="+mn-ea"/>
              </a:defRPr>
            </a:lvl1pPr>
            <a:lvl2pPr marL="685800" indent="-228600">
              <a:lnSpc>
                <a:spcPct val="140000"/>
              </a:lnSpc>
              <a:buFont typeface="Wingdings" pitchFamily="2" charset="2"/>
              <a:buChar char="§"/>
              <a:defRPr sz="1400" b="0" i="0">
                <a:solidFill>
                  <a:schemeClr val="tx1"/>
                </a:solidFill>
                <a:latin typeface="+mn-ea"/>
                <a:ea typeface="+mn-ea"/>
              </a:defRPr>
            </a:lvl2pPr>
            <a:lvl3pPr>
              <a:lnSpc>
                <a:spcPct val="140000"/>
              </a:lnSpc>
              <a:defRPr sz="1200" b="0" i="0">
                <a:solidFill>
                  <a:schemeClr val="tx1"/>
                </a:solidFill>
                <a:latin typeface="+mn-ea"/>
                <a:ea typeface="+mn-ea"/>
              </a:defRPr>
            </a:lvl3pPr>
            <a:lvl4pPr>
              <a:lnSpc>
                <a:spcPct val="140000"/>
              </a:lnSpc>
              <a:defRPr sz="1100" b="0" i="0">
                <a:solidFill>
                  <a:schemeClr val="tx1"/>
                </a:solidFill>
                <a:latin typeface="+mn-ea"/>
                <a:ea typeface="+mn-ea"/>
              </a:defRPr>
            </a:lvl4pPr>
            <a:lvl5pPr>
              <a:lnSpc>
                <a:spcPct val="140000"/>
              </a:lnSpc>
              <a:defRPr sz="1100" b="0" i="0">
                <a:solidFill>
                  <a:schemeClr val="tx1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x-none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1EF897-6020-9A43-8C03-7356B26CBD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15725"/>
            <a:ext cx="2743200" cy="365125"/>
          </a:xfrm>
        </p:spPr>
        <p:txBody>
          <a:bodyPr/>
          <a:lstStyle/>
          <a:p>
            <a:fld id="{F7617DA7-883F-E249-B952-A20C59B7E4B5}" type="datetime1">
              <a:rPr kumimoji="1" lang="ko-KR" altLang="en-US" smtClean="0"/>
              <a:t>2024-09-10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2FE6E0-3FC9-EFC0-7859-DC3BAAD19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5725"/>
            <a:ext cx="4114800" cy="365125"/>
          </a:xfrm>
        </p:spPr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BAD61F-2EB2-D32F-3393-8B22702B5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5725"/>
            <a:ext cx="2743200" cy="365125"/>
          </a:xfrm>
        </p:spPr>
        <p:txBody>
          <a:bodyPr/>
          <a:lstStyle/>
          <a:p>
            <a:fld id="{9A17BF0A-D086-4648-8AE5-E5F507F2D2F2}" type="slidenum">
              <a:rPr kumimoji="1" lang="x-none" altLang="en-US" smtClean="0"/>
              <a:t>‹#›</a:t>
            </a:fld>
            <a:endParaRPr kumimoji="1" lang="x-none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B0B356-25AB-143F-B55E-FFDD26692E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98" y="197162"/>
            <a:ext cx="616888" cy="618268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22240A18-D7CC-FB2A-19AB-F3D5A42AA08B}"/>
              </a:ext>
            </a:extLst>
          </p:cNvPr>
          <p:cNvCxnSpPr>
            <a:cxnSpLocks/>
          </p:cNvCxnSpPr>
          <p:nvPr userDrawn="1"/>
        </p:nvCxnSpPr>
        <p:spPr>
          <a:xfrm>
            <a:off x="372000" y="6391974"/>
            <a:ext cx="11448000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2">
                    <a:lumMod val="90000"/>
                  </a:schemeClr>
                </a:gs>
                <a:gs pos="0">
                  <a:schemeClr val="tx1">
                    <a:lumMod val="50000"/>
                    <a:lumOff val="50000"/>
                  </a:schemeClr>
                </a:gs>
                <a:gs pos="99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53D4E0A-7020-3B73-1B70-40C404D5ED0A}"/>
              </a:ext>
            </a:extLst>
          </p:cNvPr>
          <p:cNvCxnSpPr>
            <a:cxnSpLocks/>
          </p:cNvCxnSpPr>
          <p:nvPr userDrawn="1"/>
        </p:nvCxnSpPr>
        <p:spPr>
          <a:xfrm>
            <a:off x="372000" y="974848"/>
            <a:ext cx="11448000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2">
                    <a:lumMod val="90000"/>
                  </a:schemeClr>
                </a:gs>
                <a:gs pos="0">
                  <a:schemeClr val="tx1">
                    <a:lumMod val="50000"/>
                    <a:lumOff val="50000"/>
                  </a:schemeClr>
                </a:gs>
                <a:gs pos="99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그래픽, 폰트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4FC3ECF1-2D4D-81FE-F742-1ABF282286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82200" y="352258"/>
            <a:ext cx="2012829" cy="36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960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EF10F8-D169-A075-9573-ECB8A0A18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58209"/>
          </a:xfrm>
        </p:spPr>
        <p:txBody>
          <a:bodyPr>
            <a:normAutofit/>
          </a:bodyPr>
          <a:lstStyle>
            <a:lvl1pPr>
              <a:defRPr sz="2400" b="1" i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x-none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CA772B-23A7-2D92-1E72-B4200577E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6717"/>
            <a:ext cx="10515600" cy="4340245"/>
          </a:xfrm>
        </p:spPr>
        <p:txBody>
          <a:bodyPr>
            <a:normAutofit/>
          </a:bodyPr>
          <a:lstStyle>
            <a:lvl1pPr>
              <a:lnSpc>
                <a:spcPct val="140000"/>
              </a:lnSpc>
              <a:defRPr sz="1600" b="0" i="0">
                <a:solidFill>
                  <a:schemeClr val="tx1"/>
                </a:solidFill>
                <a:latin typeface="+mn-ea"/>
                <a:ea typeface="+mn-ea"/>
              </a:defRPr>
            </a:lvl1pPr>
            <a:lvl2pPr marL="685800" indent="-228600">
              <a:lnSpc>
                <a:spcPct val="140000"/>
              </a:lnSpc>
              <a:buFont typeface="Wingdings" pitchFamily="2" charset="2"/>
              <a:buChar char="§"/>
              <a:defRPr sz="1400" b="0" i="0">
                <a:solidFill>
                  <a:schemeClr val="tx1"/>
                </a:solidFill>
                <a:latin typeface="+mn-ea"/>
                <a:ea typeface="+mn-ea"/>
              </a:defRPr>
            </a:lvl2pPr>
            <a:lvl3pPr>
              <a:lnSpc>
                <a:spcPct val="140000"/>
              </a:lnSpc>
              <a:defRPr sz="1200" b="0" i="0">
                <a:solidFill>
                  <a:schemeClr val="tx1"/>
                </a:solidFill>
                <a:latin typeface="+mn-ea"/>
                <a:ea typeface="+mn-ea"/>
              </a:defRPr>
            </a:lvl3pPr>
            <a:lvl4pPr>
              <a:lnSpc>
                <a:spcPct val="140000"/>
              </a:lnSpc>
              <a:defRPr sz="1100" b="0" i="0">
                <a:solidFill>
                  <a:schemeClr val="tx1"/>
                </a:solidFill>
                <a:latin typeface="+mn-ea"/>
                <a:ea typeface="+mn-ea"/>
              </a:defRPr>
            </a:lvl4pPr>
            <a:lvl5pPr>
              <a:lnSpc>
                <a:spcPct val="140000"/>
              </a:lnSpc>
              <a:defRPr sz="1100" b="0" i="0">
                <a:solidFill>
                  <a:schemeClr val="tx1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x-none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1EF897-6020-9A43-8C03-7356B26CBD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15725"/>
            <a:ext cx="2743200" cy="365125"/>
          </a:xfrm>
        </p:spPr>
        <p:txBody>
          <a:bodyPr/>
          <a:lstStyle/>
          <a:p>
            <a:fld id="{F7617DA7-883F-E249-B952-A20C59B7E4B5}" type="datetime1">
              <a:rPr kumimoji="1" lang="ko-KR" altLang="en-US" smtClean="0"/>
              <a:t>2024-09-10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2FE6E0-3FC9-EFC0-7859-DC3BAAD19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5725"/>
            <a:ext cx="4114800" cy="365125"/>
          </a:xfrm>
        </p:spPr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BAD61F-2EB2-D32F-3393-8B22702B5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5725"/>
            <a:ext cx="2743200" cy="365125"/>
          </a:xfrm>
        </p:spPr>
        <p:txBody>
          <a:bodyPr/>
          <a:lstStyle/>
          <a:p>
            <a:fld id="{9A17BF0A-D086-4648-8AE5-E5F507F2D2F2}" type="slidenum">
              <a:rPr kumimoji="1" lang="x-none" altLang="en-US" smtClean="0"/>
              <a:t>‹#›</a:t>
            </a:fld>
            <a:endParaRPr kumimoji="1" lang="x-none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B0B356-25AB-143F-B55E-FFDD26692E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98" y="197162"/>
            <a:ext cx="616888" cy="618268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22240A18-D7CC-FB2A-19AB-F3D5A42AA08B}"/>
              </a:ext>
            </a:extLst>
          </p:cNvPr>
          <p:cNvCxnSpPr>
            <a:cxnSpLocks/>
          </p:cNvCxnSpPr>
          <p:nvPr userDrawn="1"/>
        </p:nvCxnSpPr>
        <p:spPr>
          <a:xfrm>
            <a:off x="372000" y="6391974"/>
            <a:ext cx="11448000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2">
                    <a:lumMod val="90000"/>
                  </a:schemeClr>
                </a:gs>
                <a:gs pos="0">
                  <a:schemeClr val="tx1">
                    <a:lumMod val="50000"/>
                    <a:lumOff val="50000"/>
                  </a:schemeClr>
                </a:gs>
                <a:gs pos="99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53D4E0A-7020-3B73-1B70-40C404D5ED0A}"/>
              </a:ext>
            </a:extLst>
          </p:cNvPr>
          <p:cNvCxnSpPr>
            <a:cxnSpLocks/>
          </p:cNvCxnSpPr>
          <p:nvPr userDrawn="1"/>
        </p:nvCxnSpPr>
        <p:spPr>
          <a:xfrm>
            <a:off x="372000" y="974848"/>
            <a:ext cx="11448000" cy="0"/>
          </a:xfrm>
          <a:prstGeom prst="line">
            <a:avLst/>
          </a:prstGeom>
          <a:ln w="19050">
            <a:gradFill flip="none" rotWithShape="1">
              <a:gsLst>
                <a:gs pos="51000">
                  <a:schemeClr val="bg2">
                    <a:lumMod val="90000"/>
                  </a:schemeClr>
                </a:gs>
                <a:gs pos="0">
                  <a:schemeClr val="tx1">
                    <a:lumMod val="50000"/>
                    <a:lumOff val="50000"/>
                  </a:schemeClr>
                </a:gs>
                <a:gs pos="99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그래픽, 폰트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4FC3ECF1-2D4D-81FE-F742-1ABF282286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82200" y="352258"/>
            <a:ext cx="2012829" cy="362206"/>
          </a:xfrm>
          <a:prstGeom prst="rect">
            <a:avLst/>
          </a:prstGeom>
        </p:spPr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BFC91FE0-D5AA-DD1D-9E17-295ECE70BA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16323"/>
            <a:ext cx="4322185" cy="395288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latin typeface="+mj-ea"/>
                <a:ea typeface="+mj-ea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575571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4031B5-D347-E620-8159-E06563325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DD8AB1-6E00-A0A3-A64C-7625F5E63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61128B-FED0-56F1-8509-C1150DAD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E43B1-296D-604D-80DF-42C2A9BC51BA}" type="datetime1">
              <a:rPr kumimoji="1" lang="ko-KR" altLang="en-US" smtClean="0"/>
              <a:t>2024-09-10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5675D9-A2D5-785A-DBD2-CD60E83A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D61955-603F-506F-154F-FD7D4BD05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BF0A-D086-4648-8AE5-E5F507F2D2F2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3742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3E3D87-A19F-5F26-A799-819B9A009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4A9AB0-7B68-EB0A-5501-9348E14D23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D0C0C1-D4CD-625A-9699-69392FA13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48F4C9-C4A4-2582-7CCF-2B72744C9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12CAD-BA11-CB46-8D5C-85DF978E2AEA}" type="datetime1">
              <a:rPr kumimoji="1" lang="ko-KR" altLang="en-US" smtClean="0"/>
              <a:t>2024-09-10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0B619B-1CF2-BA82-817C-E86D4025C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020CFD-3EE6-008E-CC92-C245B7298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BF0A-D086-4648-8AE5-E5F507F2D2F2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827654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D0C6EC-00F2-3866-1542-A36847C0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D276DD-44F9-C866-1832-B5633EB90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7C717B-8E22-BEB9-77C8-9D29BE2FD7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65A62D2-6110-A159-E763-EFA1F83640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02DCD9D-0C74-B3F9-624B-25348B2F0F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F58D9F3-2E41-DE0A-6939-0BD6C54D3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629E9-2168-AC47-8332-D463072757A3}" type="datetime1">
              <a:rPr kumimoji="1" lang="ko-KR" altLang="en-US" smtClean="0"/>
              <a:t>2024-09-10</a:t>
            </a:fld>
            <a:endParaRPr kumimoji="1" lang="x-none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23E60E9-619E-AD2C-64C7-B8CB6076C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1BD6B5-DB13-EFB1-4A63-49940C887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BF0A-D086-4648-8AE5-E5F507F2D2F2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583478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1D8608-2C7F-333B-729F-4A0022797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6B7B568-805B-0ACB-22BE-25B74C914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785A7-3BD9-6043-92E1-D2B0EA26D44F}" type="datetime1">
              <a:rPr kumimoji="1" lang="ko-KR" altLang="en-US" smtClean="0"/>
              <a:t>2024-09-10</a:t>
            </a:fld>
            <a:endParaRPr kumimoji="1" lang="x-none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899EDED-3763-8EB3-B123-C648CF8D7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0E8265-270B-6F4E-EA5A-02BCA13D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BF0A-D086-4648-8AE5-E5F507F2D2F2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536146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5B7789C-E960-C619-9819-C306A9FD0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DAEBD-C1FF-9443-BD40-454E7CF03C0B}" type="datetime1">
              <a:rPr kumimoji="1" lang="ko-KR" altLang="en-US" smtClean="0"/>
              <a:t>2024-09-10</a:t>
            </a:fld>
            <a:endParaRPr kumimoji="1" lang="x-none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74B2D7-173D-5D31-D030-F6E6F6CCF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EA0E12-47C4-3D6D-13F8-7BBC31AFD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BF0A-D086-4648-8AE5-E5F507F2D2F2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366389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F1FFA-C037-8D05-3606-F976AFD69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6E6A9-20EC-8E31-7D22-C06A5E618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744832-13C3-55FC-B801-052F6C7A83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98B612-AA36-7CA3-1420-CB2B411F4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BA62E-5A5D-934E-8851-6BD8539A19D8}" type="datetime1">
              <a:rPr kumimoji="1" lang="ko-KR" altLang="en-US" smtClean="0"/>
              <a:t>2024-09-10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425329-6D12-443E-5CA6-D89A6BE82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4D56BD-EFDD-F4FE-CC82-5016D666A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BF0A-D086-4648-8AE5-E5F507F2D2F2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144728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D152BBD-317C-9A34-8D75-795DB2A96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86782E-BF79-3DD7-7825-333A0BE76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F1502B-4AB2-7D7D-7CF6-F3A004206C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B2326-28C8-844C-AD77-AF4BB0591D48}" type="datetime1">
              <a:rPr kumimoji="1" lang="ko-KR" altLang="en-US" smtClean="0"/>
              <a:t>2024-09-10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BDEECE-3D6C-925E-42FD-C19524522E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AD95D1-A7B6-2A2C-FF7B-5EE88129ED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17BF0A-D086-4648-8AE5-E5F507F2D2F2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63704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#gid=1571561518"/><Relationship Id="rId13" Type="http://schemas.openxmlformats.org/officeDocument/2006/relationships/hyperlink" Target="#gid=2127845038"/><Relationship Id="rId18" Type="http://schemas.openxmlformats.org/officeDocument/2006/relationships/hyperlink" Target="#gid=144497546"/><Relationship Id="rId3" Type="http://schemas.openxmlformats.org/officeDocument/2006/relationships/hyperlink" Target="#gid=2084003541"/><Relationship Id="rId21" Type="http://schemas.openxmlformats.org/officeDocument/2006/relationships/hyperlink" Target="#gid=119036770"/><Relationship Id="rId7" Type="http://schemas.openxmlformats.org/officeDocument/2006/relationships/hyperlink" Target="#gid=470607605"/><Relationship Id="rId12" Type="http://schemas.openxmlformats.org/officeDocument/2006/relationships/hyperlink" Target="#gid=1659661489"/><Relationship Id="rId17" Type="http://schemas.openxmlformats.org/officeDocument/2006/relationships/hyperlink" Target="#gid=1695409114"/><Relationship Id="rId2" Type="http://schemas.openxmlformats.org/officeDocument/2006/relationships/hyperlink" Target="#gid=1787264391"/><Relationship Id="rId16" Type="http://schemas.openxmlformats.org/officeDocument/2006/relationships/hyperlink" Target="#gid=1375076442"/><Relationship Id="rId20" Type="http://schemas.openxmlformats.org/officeDocument/2006/relationships/hyperlink" Target="#gid=1249506514"/><Relationship Id="rId1" Type="http://schemas.openxmlformats.org/officeDocument/2006/relationships/slideLayout" Target="../slideLayouts/slideLayout3.xml"/><Relationship Id="rId6" Type="http://schemas.openxmlformats.org/officeDocument/2006/relationships/hyperlink" Target="#gid=862898215"/><Relationship Id="rId11" Type="http://schemas.openxmlformats.org/officeDocument/2006/relationships/hyperlink" Target="#gid=739140333"/><Relationship Id="rId24" Type="http://schemas.openxmlformats.org/officeDocument/2006/relationships/hyperlink" Target="#gid=1838595579"/><Relationship Id="rId5" Type="http://schemas.openxmlformats.org/officeDocument/2006/relationships/hyperlink" Target="#gid=1688870830"/><Relationship Id="rId15" Type="http://schemas.openxmlformats.org/officeDocument/2006/relationships/hyperlink" Target="#gid=1555800580"/><Relationship Id="rId23" Type="http://schemas.openxmlformats.org/officeDocument/2006/relationships/hyperlink" Target="#gid=692901042"/><Relationship Id="rId10" Type="http://schemas.openxmlformats.org/officeDocument/2006/relationships/hyperlink" Target="#gid=635206219"/><Relationship Id="rId19" Type="http://schemas.openxmlformats.org/officeDocument/2006/relationships/hyperlink" Target="#gid=644498547"/><Relationship Id="rId4" Type="http://schemas.openxmlformats.org/officeDocument/2006/relationships/hyperlink" Target="#gid=990550849"/><Relationship Id="rId9" Type="http://schemas.openxmlformats.org/officeDocument/2006/relationships/hyperlink" Target="#gid=1026325877"/><Relationship Id="rId14" Type="http://schemas.openxmlformats.org/officeDocument/2006/relationships/hyperlink" Target="#gid=1570329121"/><Relationship Id="rId22" Type="http://schemas.openxmlformats.org/officeDocument/2006/relationships/hyperlink" Target="#gid=236864356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0EF34345-A049-A5D8-551B-589E6689E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A17BF0A-D086-4648-8AE5-E5F507F2D2F2}" type="slidenum">
              <a:rPr kumimoji="1" lang="x-none" altLang="en-US" smtClean="0"/>
              <a:t>1</a:t>
            </a:fld>
            <a:endParaRPr kumimoji="1" lang="x-none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AEC8DE-7224-A346-AB73-5EC9D564CD9D}"/>
              </a:ext>
            </a:extLst>
          </p:cNvPr>
          <p:cNvSpPr txBox="1"/>
          <p:nvPr/>
        </p:nvSpPr>
        <p:spPr>
          <a:xfrm>
            <a:off x="630400" y="1438370"/>
            <a:ext cx="109311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대규모 다중 사용자 온라인 메타버스 플랫폼을 지원하기 위한</a:t>
            </a:r>
            <a:endParaRPr kumimoji="1" lang="en-US" altLang="ko-KR" sz="360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 algn="ctr"/>
            <a:r>
              <a:rPr kumimoji="1" lang="ko-KR" altLang="en-US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효과적인 서버</a:t>
            </a:r>
            <a:r>
              <a:rPr kumimoji="1" lang="en-US" altLang="ko-KR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/</a:t>
            </a:r>
            <a:r>
              <a:rPr kumimoji="1" lang="ko-KR" altLang="en-US" sz="360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클라이언트 구조에 대한 연구</a:t>
            </a:r>
            <a:endParaRPr kumimoji="1" lang="x-none" altLang="en-US" sz="360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BBDE2D-13EE-476A-51F9-B46B3DCF649A}"/>
              </a:ext>
            </a:extLst>
          </p:cNvPr>
          <p:cNvSpPr txBox="1"/>
          <p:nvPr/>
        </p:nvSpPr>
        <p:spPr>
          <a:xfrm>
            <a:off x="3991403" y="3446379"/>
            <a:ext cx="4209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>
                <a:latin typeface="+mn-ea"/>
              </a:rPr>
              <a:t>NEXT REALITY</a:t>
            </a:r>
            <a:r>
              <a:rPr kumimoji="1" lang="ko-KR" altLang="en-US" sz="2800" dirty="0">
                <a:latin typeface="+mn-ea"/>
              </a:rPr>
              <a:t> 팀</a:t>
            </a:r>
            <a:endParaRPr kumimoji="1" lang="en-US" altLang="ko-KR" sz="28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0F1716-D5F9-77BB-CB76-A78ECF93DD7A}"/>
              </a:ext>
            </a:extLst>
          </p:cNvPr>
          <p:cNvSpPr txBox="1"/>
          <p:nvPr/>
        </p:nvSpPr>
        <p:spPr>
          <a:xfrm>
            <a:off x="4718058" y="5580848"/>
            <a:ext cx="2755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dirty="0" err="1">
                <a:latin typeface="+mn-ea"/>
              </a:rPr>
              <a:t>캡스톤디자인</a:t>
            </a:r>
            <a:r>
              <a:rPr kumimoji="1" lang="ko-KR" altLang="en-US" sz="2000" dirty="0">
                <a:latin typeface="+mn-ea"/>
              </a:rPr>
              <a:t> </a:t>
            </a:r>
            <a:r>
              <a:rPr kumimoji="1" lang="en-US" altLang="ko-KR" sz="2000" dirty="0">
                <a:latin typeface="+mn-ea"/>
              </a:rPr>
              <a:t>2 </a:t>
            </a:r>
            <a:r>
              <a:rPr kumimoji="1" lang="ko-KR" altLang="en-US" sz="2000" dirty="0">
                <a:latin typeface="+mn-ea"/>
              </a:rPr>
              <a:t>중간 발표</a:t>
            </a:r>
            <a:endParaRPr kumimoji="1" lang="x-none" altLang="en-US" sz="20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43F326-3980-C3AA-B7B8-EDFFAF79B282}"/>
              </a:ext>
            </a:extLst>
          </p:cNvPr>
          <p:cNvSpPr txBox="1"/>
          <p:nvPr/>
        </p:nvSpPr>
        <p:spPr>
          <a:xfrm>
            <a:off x="3830229" y="3973080"/>
            <a:ext cx="45315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/>
              <a:t>[          ]</a:t>
            </a:r>
            <a:endParaRPr lang="ko-KR" altLang="en-US" sz="8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38ACA1-ACF9-7669-84F4-2745C3DA36C6}"/>
              </a:ext>
            </a:extLst>
          </p:cNvPr>
          <p:cNvSpPr txBox="1"/>
          <p:nvPr/>
        </p:nvSpPr>
        <p:spPr>
          <a:xfrm>
            <a:off x="3991401" y="4103151"/>
            <a:ext cx="4209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latin typeface="+mn-ea"/>
              </a:rPr>
              <a:t>20211924 </a:t>
            </a:r>
            <a:r>
              <a:rPr kumimoji="1" lang="ko-KR" altLang="en-US" sz="2400" dirty="0">
                <a:latin typeface="+mn-ea"/>
              </a:rPr>
              <a:t>이혜림</a:t>
            </a:r>
            <a:endParaRPr kumimoji="1" lang="en-US" altLang="ko-KR" sz="2400" dirty="0">
              <a:latin typeface="+mn-ea"/>
            </a:endParaRPr>
          </a:p>
          <a:p>
            <a:pPr algn="ctr"/>
            <a:r>
              <a:rPr kumimoji="1" lang="en-US" altLang="ko-KR" sz="2400" dirty="0">
                <a:latin typeface="+mn-ea"/>
              </a:rPr>
              <a:t>20181618 </a:t>
            </a:r>
            <a:r>
              <a:rPr kumimoji="1" lang="ko-KR" altLang="en-US" sz="2400" dirty="0">
                <a:latin typeface="+mn-ea"/>
              </a:rPr>
              <a:t>박준서</a:t>
            </a:r>
            <a:endParaRPr kumimoji="1" lang="en-US" altLang="ko-KR" sz="2400" dirty="0">
              <a:latin typeface="+mn-ea"/>
            </a:endParaRPr>
          </a:p>
          <a:p>
            <a:pPr algn="ctr"/>
            <a:r>
              <a:rPr kumimoji="1" lang="en-US" altLang="ko-KR" sz="2400" dirty="0">
                <a:latin typeface="+mn-ea"/>
              </a:rPr>
              <a:t>20211901 </a:t>
            </a:r>
            <a:r>
              <a:rPr kumimoji="1" lang="ko-KR" altLang="en-US" sz="2400" dirty="0">
                <a:latin typeface="+mn-ea"/>
              </a:rPr>
              <a:t>최준혁</a:t>
            </a:r>
            <a:endParaRPr kumimoji="1"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24130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3D683-CE49-BD72-49EF-76CB5F6FC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개발 계획 </a:t>
            </a:r>
            <a:r>
              <a:rPr lang="en-US" altLang="ko-KR" dirty="0"/>
              <a:t>&gt; </a:t>
            </a:r>
            <a:r>
              <a:rPr lang="ko-KR" altLang="en-US" sz="2000" dirty="0"/>
              <a:t>개발 계획 및 추진 전략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BC13C0-86A9-B741-05E5-EA9BB942C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BF0A-D086-4648-8AE5-E5F507F2D2F2}" type="slidenum">
              <a:rPr kumimoji="1" lang="x-none" altLang="en-US" smtClean="0"/>
              <a:t>10</a:t>
            </a:fld>
            <a:endParaRPr kumimoji="1" lang="x-none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FD55B5-26CF-7941-4A09-BA02E986847D}"/>
              </a:ext>
            </a:extLst>
          </p:cNvPr>
          <p:cNvSpPr txBox="1"/>
          <p:nvPr/>
        </p:nvSpPr>
        <p:spPr>
          <a:xfrm>
            <a:off x="890588" y="1192213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요구 명세서 작성</a:t>
            </a:r>
            <a:endParaRPr lang="en-US" altLang="ko-KR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5F0F97-5363-B809-742D-8B8A4D50923C}"/>
              </a:ext>
            </a:extLst>
          </p:cNvPr>
          <p:cNvSpPr txBox="1"/>
          <p:nvPr/>
        </p:nvSpPr>
        <p:spPr>
          <a:xfrm>
            <a:off x="1331826" y="1567171"/>
            <a:ext cx="6364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제시한 개발 목표를 달성하기 위해 요구명세서로 프로젝트를 구체화 함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3F23619-EAA9-0798-6A70-7851EE76D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141755"/>
              </p:ext>
            </p:extLst>
          </p:nvPr>
        </p:nvGraphicFramePr>
        <p:xfrm>
          <a:off x="923925" y="2044368"/>
          <a:ext cx="10394564" cy="4150091"/>
        </p:xfrm>
        <a:graphic>
          <a:graphicData uri="http://schemas.openxmlformats.org/drawingml/2006/table">
            <a:tbl>
              <a:tblPr/>
              <a:tblGrid>
                <a:gridCol w="142875">
                  <a:extLst>
                    <a:ext uri="{9D8B030D-6E8A-4147-A177-3AD203B41FA5}">
                      <a16:colId xmlns:a16="http://schemas.microsoft.com/office/drawing/2014/main" val="2602481822"/>
                    </a:ext>
                  </a:extLst>
                </a:gridCol>
                <a:gridCol w="728465">
                  <a:extLst>
                    <a:ext uri="{9D8B030D-6E8A-4147-A177-3AD203B41FA5}">
                      <a16:colId xmlns:a16="http://schemas.microsoft.com/office/drawing/2014/main" val="2540978014"/>
                    </a:ext>
                  </a:extLst>
                </a:gridCol>
                <a:gridCol w="547875">
                  <a:extLst>
                    <a:ext uri="{9D8B030D-6E8A-4147-A177-3AD203B41FA5}">
                      <a16:colId xmlns:a16="http://schemas.microsoft.com/office/drawing/2014/main" val="3347620280"/>
                    </a:ext>
                  </a:extLst>
                </a:gridCol>
                <a:gridCol w="547875">
                  <a:extLst>
                    <a:ext uri="{9D8B030D-6E8A-4147-A177-3AD203B41FA5}">
                      <a16:colId xmlns:a16="http://schemas.microsoft.com/office/drawing/2014/main" val="1176089917"/>
                    </a:ext>
                  </a:extLst>
                </a:gridCol>
                <a:gridCol w="547875">
                  <a:extLst>
                    <a:ext uri="{9D8B030D-6E8A-4147-A177-3AD203B41FA5}">
                      <a16:colId xmlns:a16="http://schemas.microsoft.com/office/drawing/2014/main" val="3845517563"/>
                    </a:ext>
                  </a:extLst>
                </a:gridCol>
                <a:gridCol w="813810">
                  <a:extLst>
                    <a:ext uri="{9D8B030D-6E8A-4147-A177-3AD203B41FA5}">
                      <a16:colId xmlns:a16="http://schemas.microsoft.com/office/drawing/2014/main" val="3031193686"/>
                    </a:ext>
                  </a:extLst>
                </a:gridCol>
                <a:gridCol w="1493218">
                  <a:extLst>
                    <a:ext uri="{9D8B030D-6E8A-4147-A177-3AD203B41FA5}">
                      <a16:colId xmlns:a16="http://schemas.microsoft.com/office/drawing/2014/main" val="1165161562"/>
                    </a:ext>
                  </a:extLst>
                </a:gridCol>
                <a:gridCol w="2015860">
                  <a:extLst>
                    <a:ext uri="{9D8B030D-6E8A-4147-A177-3AD203B41FA5}">
                      <a16:colId xmlns:a16="http://schemas.microsoft.com/office/drawing/2014/main" val="683907548"/>
                    </a:ext>
                  </a:extLst>
                </a:gridCol>
                <a:gridCol w="547875">
                  <a:extLst>
                    <a:ext uri="{9D8B030D-6E8A-4147-A177-3AD203B41FA5}">
                      <a16:colId xmlns:a16="http://schemas.microsoft.com/office/drawing/2014/main" val="2485155957"/>
                    </a:ext>
                  </a:extLst>
                </a:gridCol>
                <a:gridCol w="769009">
                  <a:extLst>
                    <a:ext uri="{9D8B030D-6E8A-4147-A177-3AD203B41FA5}">
                      <a16:colId xmlns:a16="http://schemas.microsoft.com/office/drawing/2014/main" val="319378468"/>
                    </a:ext>
                  </a:extLst>
                </a:gridCol>
                <a:gridCol w="746609">
                  <a:extLst>
                    <a:ext uri="{9D8B030D-6E8A-4147-A177-3AD203B41FA5}">
                      <a16:colId xmlns:a16="http://schemas.microsoft.com/office/drawing/2014/main" val="3846984882"/>
                    </a:ext>
                  </a:extLst>
                </a:gridCol>
                <a:gridCol w="746609">
                  <a:extLst>
                    <a:ext uri="{9D8B030D-6E8A-4147-A177-3AD203B41FA5}">
                      <a16:colId xmlns:a16="http://schemas.microsoft.com/office/drawing/2014/main" val="231205271"/>
                    </a:ext>
                  </a:extLst>
                </a:gridCol>
                <a:gridCol w="746609">
                  <a:extLst>
                    <a:ext uri="{9D8B030D-6E8A-4147-A177-3AD203B41FA5}">
                      <a16:colId xmlns:a16="http://schemas.microsoft.com/office/drawing/2014/main" val="3523248129"/>
                    </a:ext>
                  </a:extLst>
                </a:gridCol>
              </a:tblGrid>
              <a:tr h="8394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1">
                          <a:solidFill>
                            <a:srgbClr val="FFFFFF"/>
                          </a:solidFill>
                          <a:effectLst/>
                          <a:highlight>
                            <a:srgbClr val="000000"/>
                          </a:highlight>
                          <a:latin typeface="Trebuchet MS" panose="020B0603020202020204" pitchFamily="34" charset="0"/>
                        </a:rPr>
                        <a:t>NO</a:t>
                      </a:r>
                    </a:p>
                  </a:txBody>
                  <a:tcPr marL="1131" marR="1131" marT="754" marB="754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1">
                          <a:solidFill>
                            <a:srgbClr val="FFFFFF"/>
                          </a:solidFill>
                          <a:effectLst/>
                          <a:highlight>
                            <a:srgbClr val="000000"/>
                          </a:highlight>
                          <a:latin typeface="Trebuchet MS" panose="020B0603020202020204" pitchFamily="34" charset="0"/>
                        </a:rPr>
                        <a:t>구분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1">
                          <a:solidFill>
                            <a:srgbClr val="FFFFFF"/>
                          </a:solidFill>
                          <a:effectLst/>
                          <a:highlight>
                            <a:srgbClr val="000000"/>
                          </a:highlight>
                          <a:latin typeface="Trebuchet MS" panose="020B0603020202020204" pitchFamily="34" charset="0"/>
                        </a:rPr>
                        <a:t>1st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1">
                          <a:solidFill>
                            <a:srgbClr val="FFFFFF"/>
                          </a:solidFill>
                          <a:effectLst/>
                          <a:highlight>
                            <a:srgbClr val="000000"/>
                          </a:highlight>
                          <a:latin typeface="Trebuchet MS" panose="020B0603020202020204" pitchFamily="34" charset="0"/>
                        </a:rPr>
                        <a:t>2nd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1">
                          <a:solidFill>
                            <a:srgbClr val="FFFFFF"/>
                          </a:solidFill>
                          <a:effectLst/>
                          <a:highlight>
                            <a:srgbClr val="000000"/>
                          </a:highlight>
                          <a:latin typeface="Trebuchet MS" panose="020B0603020202020204" pitchFamily="34" charset="0"/>
                        </a:rPr>
                        <a:t>3rd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1">
                          <a:solidFill>
                            <a:srgbClr val="FFFFFF"/>
                          </a:solidFill>
                          <a:effectLst/>
                          <a:highlight>
                            <a:srgbClr val="000000"/>
                          </a:highlight>
                          <a:latin typeface="Trebuchet MS" panose="020B0603020202020204" pitchFamily="34" charset="0"/>
                        </a:rPr>
                        <a:t>RQ-ID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1">
                          <a:solidFill>
                            <a:srgbClr val="FFFFFF"/>
                          </a:solidFill>
                          <a:effectLst/>
                          <a:highlight>
                            <a:srgbClr val="000000"/>
                          </a:highlight>
                          <a:latin typeface="Trebuchet MS" panose="020B0603020202020204" pitchFamily="34" charset="0"/>
                        </a:rPr>
                        <a:t>요구사항명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1">
                          <a:solidFill>
                            <a:srgbClr val="FFFFFF"/>
                          </a:solidFill>
                          <a:effectLst/>
                          <a:highlight>
                            <a:srgbClr val="000000"/>
                          </a:highlight>
                          <a:latin typeface="Trebuchet MS" panose="020B0603020202020204" pitchFamily="34" charset="0"/>
                        </a:rPr>
                        <a:t>요구사항 내용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1">
                          <a:solidFill>
                            <a:srgbClr val="FFFFFF"/>
                          </a:solidFill>
                          <a:effectLst/>
                          <a:highlight>
                            <a:srgbClr val="000000"/>
                          </a:highlight>
                          <a:latin typeface="Trebuchet MS" panose="020B0603020202020204" pitchFamily="34" charset="0"/>
                        </a:rPr>
                        <a:t>중요도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1">
                          <a:solidFill>
                            <a:srgbClr val="FFFFFF"/>
                          </a:solidFill>
                          <a:effectLst/>
                          <a:highlight>
                            <a:srgbClr val="000000"/>
                          </a:highlight>
                          <a:latin typeface="Trebuchet MS" panose="020B0603020202020204" pitchFamily="34" charset="0"/>
                        </a:rPr>
                        <a:t>진행사항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1">
                          <a:solidFill>
                            <a:srgbClr val="FFFFFF"/>
                          </a:solidFill>
                          <a:effectLst/>
                          <a:highlight>
                            <a:srgbClr val="000000"/>
                          </a:highlight>
                          <a:latin typeface="Trebuchet MS" panose="020B0603020202020204" pitchFamily="34" charset="0"/>
                        </a:rPr>
                        <a:t>버전명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1">
                          <a:solidFill>
                            <a:srgbClr val="FFFFFF"/>
                          </a:solidFill>
                          <a:effectLst/>
                          <a:highlight>
                            <a:srgbClr val="000000"/>
                          </a:highlight>
                          <a:latin typeface="Trebuchet MS" panose="020B0603020202020204" pitchFamily="34" charset="0"/>
                        </a:rPr>
                        <a:t>최초 입력 날짜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1">
                          <a:solidFill>
                            <a:srgbClr val="FFFFFF"/>
                          </a:solidFill>
                          <a:effectLst/>
                          <a:highlight>
                            <a:srgbClr val="000000"/>
                          </a:highlight>
                          <a:latin typeface="Trebuchet MS" panose="020B0603020202020204" pitchFamily="34" charset="0"/>
                        </a:rPr>
                        <a:t>마지막 수정 날짜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238241"/>
                  </a:ext>
                </a:extLst>
              </a:tr>
              <a:tr h="8394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시스템 장비구성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ECR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ECR-001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클라이언트 소프트웨어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상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2024.04.30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2024.04.30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2735750"/>
                  </a:ext>
                </a:extLst>
              </a:tr>
              <a:tr h="8394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데이터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DAR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ACT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DAR-ACT-001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 u="sng">
                          <a:solidFill>
                            <a:srgbClr val="1155CC"/>
                          </a:solidFill>
                          <a:effectLst/>
                          <a:latin typeface="Trebuchet MS" panose="020B0603020202020204" pitchFamily="34" charset="0"/>
                          <a:hlinkClick r:id="rId2" action="ppaction://hlinkfile"/>
                        </a:rPr>
                        <a:t>사용자 데이터</a:t>
                      </a:r>
                      <a:endParaRPr lang="ko-KR" altLang="en-US" sz="500" b="0" u="sng">
                        <a:solidFill>
                          <a:srgbClr val="1155CC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상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2024.02.17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2024.02.17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703470"/>
                  </a:ext>
                </a:extLst>
              </a:tr>
              <a:tr h="8394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2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보안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SER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ACT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SER-ACT-001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 u="sng">
                          <a:solidFill>
                            <a:srgbClr val="1155CC"/>
                          </a:solidFill>
                          <a:effectLst/>
                          <a:latin typeface="Trebuchet MS" panose="020B0603020202020204" pitchFamily="34" charset="0"/>
                          <a:hlinkClick r:id="rId3" action="ppaction://hlinkfile"/>
                        </a:rPr>
                        <a:t>ID/PW </a:t>
                      </a:r>
                      <a:r>
                        <a:rPr lang="ko-KR" altLang="en-US" sz="500" b="0" u="sng">
                          <a:solidFill>
                            <a:srgbClr val="1155CC"/>
                          </a:solidFill>
                          <a:effectLst/>
                          <a:latin typeface="Trebuchet MS" panose="020B0603020202020204" pitchFamily="34" charset="0"/>
                          <a:hlinkClick r:id="rId3" action="ppaction://hlinkfile"/>
                        </a:rPr>
                        <a:t>사용자 인증</a:t>
                      </a:r>
                      <a:endParaRPr lang="ko-KR" altLang="en-US" sz="500" b="0" u="sng">
                        <a:solidFill>
                          <a:srgbClr val="1155CC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상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2024.02.18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2024.02.18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1170147"/>
                  </a:ext>
                </a:extLst>
              </a:tr>
              <a:tr h="8394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3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기능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SFR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ACT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SFR-ACT-001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 u="sng">
                          <a:solidFill>
                            <a:srgbClr val="1155CC"/>
                          </a:solidFill>
                          <a:effectLst/>
                          <a:latin typeface="Trebuchet MS" panose="020B0603020202020204" pitchFamily="34" charset="0"/>
                          <a:hlinkClick r:id="rId4" action="ppaction://hlinkfile"/>
                        </a:rPr>
                        <a:t>로그인 기능</a:t>
                      </a:r>
                      <a:endParaRPr lang="ko-KR" altLang="en-US" sz="500" b="0" u="sng">
                        <a:solidFill>
                          <a:srgbClr val="1155CC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상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2024.02.19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2024.02.19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10491"/>
                  </a:ext>
                </a:extLst>
              </a:tr>
              <a:tr h="8394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4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인터페이스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SIR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ACT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SIR-ACT-001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 u="sng">
                          <a:solidFill>
                            <a:srgbClr val="1155CC"/>
                          </a:solidFill>
                          <a:effectLst/>
                          <a:latin typeface="Trebuchet MS" panose="020B0603020202020204" pitchFamily="34" charset="0"/>
                          <a:hlinkClick r:id="rId5" action="ppaction://hlinkfile"/>
                        </a:rPr>
                        <a:t>로그인 화면</a:t>
                      </a:r>
                      <a:endParaRPr lang="ko-KR" altLang="en-US" sz="500" b="0" u="sng">
                        <a:solidFill>
                          <a:srgbClr val="1155CC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상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2024.02.20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2024.02.20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72777"/>
                  </a:ext>
                </a:extLst>
              </a:tr>
              <a:tr h="8394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5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데이터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DAR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AST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DAR-AST-001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 u="sng">
                          <a:solidFill>
                            <a:srgbClr val="1155CC"/>
                          </a:solidFill>
                          <a:effectLst/>
                          <a:latin typeface="Trebuchet MS" panose="020B0603020202020204" pitchFamily="34" charset="0"/>
                          <a:hlinkClick r:id="rId6" action="ppaction://hlinkfile"/>
                        </a:rPr>
                        <a:t>에셋 데이터</a:t>
                      </a:r>
                      <a:endParaRPr lang="ko-KR" altLang="en-US" sz="500" b="0" u="sng">
                        <a:solidFill>
                          <a:srgbClr val="1155CC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상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2024.02.21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2024.02.21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66603"/>
                  </a:ext>
                </a:extLst>
              </a:tr>
              <a:tr h="8394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6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보안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SER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AST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SER-AST-001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 u="sng">
                          <a:solidFill>
                            <a:srgbClr val="1155CC"/>
                          </a:solidFill>
                          <a:effectLst/>
                          <a:latin typeface="Trebuchet MS" panose="020B0603020202020204" pitchFamily="34" charset="0"/>
                          <a:hlinkClick r:id="rId7" action="ppaction://hlinkfile"/>
                        </a:rPr>
                        <a:t>에셋 업로드 권한</a:t>
                      </a:r>
                      <a:endParaRPr lang="ko-KR" altLang="en-US" sz="500" b="0" u="sng">
                        <a:solidFill>
                          <a:srgbClr val="1155CC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상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2024.02.23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2024.02.23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9070144"/>
                  </a:ext>
                </a:extLst>
              </a:tr>
              <a:tr h="8394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7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 dirty="0">
                          <a:effectLst/>
                          <a:latin typeface="Trebuchet MS" panose="020B0603020202020204" pitchFamily="34" charset="0"/>
                        </a:rPr>
                        <a:t>기능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SFR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AST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SFR-AST-001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 u="sng">
                          <a:solidFill>
                            <a:srgbClr val="1155CC"/>
                          </a:solidFill>
                          <a:effectLst/>
                          <a:latin typeface="Trebuchet MS" panose="020B0603020202020204" pitchFamily="34" charset="0"/>
                          <a:hlinkClick r:id="rId8" action="ppaction://hlinkfile"/>
                        </a:rPr>
                        <a:t>에셋 업로드 기능</a:t>
                      </a:r>
                      <a:endParaRPr lang="ko-KR" altLang="en-US" sz="500" b="0" u="sng">
                        <a:solidFill>
                          <a:srgbClr val="1155CC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상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2024.02.24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2024.02.24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8830572"/>
                  </a:ext>
                </a:extLst>
              </a:tr>
              <a:tr h="8394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8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인터페이스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SIR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AST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SIR-AST-001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 u="sng">
                          <a:solidFill>
                            <a:srgbClr val="1155CC"/>
                          </a:solidFill>
                          <a:effectLst/>
                          <a:latin typeface="Trebuchet MS" panose="020B0603020202020204" pitchFamily="34" charset="0"/>
                          <a:hlinkClick r:id="rId9" action="ppaction://hlinkfile"/>
                        </a:rPr>
                        <a:t>에셋 탐색기</a:t>
                      </a:r>
                      <a:endParaRPr lang="ko-KR" altLang="en-US" sz="500" b="0" u="sng">
                        <a:solidFill>
                          <a:srgbClr val="1155CC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상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2024.02.26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2024.02.26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6251858"/>
                  </a:ext>
                </a:extLst>
              </a:tr>
              <a:tr h="8394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9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인터페이스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SIR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AST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2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SIR-AST-002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 u="sng">
                          <a:solidFill>
                            <a:srgbClr val="1155CC"/>
                          </a:solidFill>
                          <a:effectLst/>
                          <a:latin typeface="Trebuchet MS" panose="020B0603020202020204" pitchFamily="34" charset="0"/>
                          <a:hlinkClick r:id="rId9" action="ppaction://hlinkfile"/>
                        </a:rPr>
                        <a:t>에셋 </a:t>
                      </a:r>
                      <a:r>
                        <a:rPr lang="en-US" sz="500" b="0" u="sng">
                          <a:solidFill>
                            <a:srgbClr val="1155CC"/>
                          </a:solidFill>
                          <a:effectLst/>
                          <a:latin typeface="Trebuchet MS" panose="020B0603020202020204" pitchFamily="34" charset="0"/>
                          <a:hlinkClick r:id="rId9" action="ppaction://hlinkfile"/>
                        </a:rPr>
                        <a:t>TRS UI</a:t>
                      </a:r>
                      <a:endParaRPr lang="en-US" sz="500" b="0" u="sng">
                        <a:solidFill>
                          <a:srgbClr val="1155CC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상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2024.02.27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2024.02.27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554985"/>
                  </a:ext>
                </a:extLst>
              </a:tr>
              <a:tr h="8394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10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highlight>
                            <a:srgbClr val="FFFFFF"/>
                          </a:highlight>
                          <a:latin typeface="Trebuchet MS" panose="020B0603020202020204" pitchFamily="34" charset="0"/>
                        </a:rPr>
                        <a:t>데이터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DAR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BD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DAR-BD-001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 u="sng">
                          <a:solidFill>
                            <a:srgbClr val="1155CC"/>
                          </a:solidFill>
                          <a:effectLst/>
                          <a:highlight>
                            <a:srgbClr val="FFFFFF"/>
                          </a:highlight>
                          <a:latin typeface="arial" panose="020B0604020202020204" pitchFamily="34" charset="0"/>
                          <a:hlinkClick r:id="rId10" action="ppaction://hlinkfile"/>
                        </a:rPr>
                        <a:t>건물 정보 데이터</a:t>
                      </a:r>
                      <a:endParaRPr lang="ko-KR" altLang="en-US" sz="500" b="0" u="sng">
                        <a:solidFill>
                          <a:srgbClr val="1155CC"/>
                        </a:solidFill>
                        <a:effectLst/>
                        <a:highlight>
                          <a:srgbClr val="FFFFFF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상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2024.02.28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2024.02.28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432913"/>
                  </a:ext>
                </a:extLst>
              </a:tr>
              <a:tr h="8394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11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highlight>
                            <a:srgbClr val="FFFFFF"/>
                          </a:highlight>
                          <a:latin typeface="Trebuchet MS" panose="020B0603020202020204" pitchFamily="34" charset="0"/>
                        </a:rPr>
                        <a:t>보안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SER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BD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SER-BD-001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 u="sng">
                          <a:solidFill>
                            <a:srgbClr val="1155CC"/>
                          </a:solidFill>
                          <a:effectLst/>
                          <a:highlight>
                            <a:srgbClr val="FFFFFF"/>
                          </a:highlight>
                          <a:latin typeface="Trebuchet MS" panose="020B0603020202020204" pitchFamily="34" charset="0"/>
                          <a:hlinkClick r:id="rId11" action="ppaction://hlinkfile"/>
                        </a:rPr>
                        <a:t>건물 편집 권한</a:t>
                      </a:r>
                      <a:endParaRPr lang="ko-KR" altLang="en-US" sz="500" b="0" u="sng">
                        <a:solidFill>
                          <a:srgbClr val="1155CC"/>
                        </a:solidFill>
                        <a:effectLst/>
                        <a:highlight>
                          <a:srgbClr val="FFFFFF"/>
                        </a:highlight>
                        <a:latin typeface="Trebuchet MS" panose="020B0603020202020204" pitchFamily="34" charset="0"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상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2024.02.29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2024.02.29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584264"/>
                  </a:ext>
                </a:extLst>
              </a:tr>
              <a:tr h="10457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12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highlight>
                            <a:srgbClr val="FFFFFF"/>
                          </a:highlight>
                          <a:latin typeface="Trebuchet MS" panose="020B0603020202020204" pitchFamily="34" charset="0"/>
                        </a:rPr>
                        <a:t>기능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SFR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BD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SFR-BD-001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 u="sng">
                          <a:solidFill>
                            <a:srgbClr val="1155CC"/>
                          </a:solidFill>
                          <a:effectLst/>
                          <a:highlight>
                            <a:srgbClr val="FFFFFF"/>
                          </a:highlight>
                          <a:latin typeface="Trebuchet MS" panose="020B0603020202020204" pitchFamily="34" charset="0"/>
                          <a:hlinkClick r:id="rId12" action="ppaction://hlinkfile"/>
                        </a:rPr>
                        <a:t>건물 관리 기능</a:t>
                      </a:r>
                      <a:endParaRPr lang="ko-KR" altLang="en-US" sz="500" b="0" u="sng">
                        <a:solidFill>
                          <a:srgbClr val="1155CC"/>
                        </a:solidFill>
                        <a:effectLst/>
                        <a:highlight>
                          <a:srgbClr val="FFFFFF"/>
                        </a:highlight>
                        <a:latin typeface="Trebuchet MS" panose="020B0603020202020204" pitchFamily="34" charset="0"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500">
                          <a:effectLst/>
                        </a:rPr>
                        <a:t>건물 생성</a:t>
                      </a:r>
                      <a:r>
                        <a:rPr lang="en-US" altLang="ko-KR" sz="500">
                          <a:effectLst/>
                        </a:rPr>
                        <a:t>, </a:t>
                      </a:r>
                      <a:r>
                        <a:rPr lang="ko-KR" altLang="en-US" sz="500">
                          <a:effectLst/>
                        </a:rPr>
                        <a:t>건물 정보 편집</a:t>
                      </a:r>
                      <a:r>
                        <a:rPr lang="en-US" altLang="ko-KR" sz="500">
                          <a:effectLst/>
                        </a:rPr>
                        <a:t>, </a:t>
                      </a:r>
                      <a:r>
                        <a:rPr lang="ko-KR" altLang="en-US" sz="500">
                          <a:effectLst/>
                        </a:rPr>
                        <a:t>건물 내 방 접속</a:t>
                      </a:r>
                      <a:r>
                        <a:rPr lang="en-US" altLang="ko-KR" sz="500">
                          <a:effectLst/>
                        </a:rPr>
                        <a:t>, </a:t>
                      </a:r>
                      <a:r>
                        <a:rPr lang="ko-KR" altLang="en-US" sz="500">
                          <a:effectLst/>
                        </a:rPr>
                        <a:t>건물 소유권 거래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상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2024.02.30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2024.02.30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741615"/>
                  </a:ext>
                </a:extLst>
              </a:tr>
              <a:tr h="8394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13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highlight>
                            <a:srgbClr val="FFFFFF"/>
                          </a:highlight>
                          <a:latin typeface="Trebuchet MS" panose="020B0603020202020204" pitchFamily="34" charset="0"/>
                        </a:rPr>
                        <a:t>인터페이스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SIR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BD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SIR-BD-001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 u="sng">
                          <a:solidFill>
                            <a:srgbClr val="1155CC"/>
                          </a:solidFill>
                          <a:effectLst/>
                          <a:highlight>
                            <a:srgbClr val="FFFFFF"/>
                          </a:highlight>
                          <a:latin typeface="Trebuchet MS" panose="020B0603020202020204" pitchFamily="34" charset="0"/>
                          <a:hlinkClick r:id="rId12" action="ppaction://hlinkfile"/>
                        </a:rPr>
                        <a:t>건물 내 방 리스트 표시 화면</a:t>
                      </a:r>
                      <a:endParaRPr lang="ko-KR" altLang="en-US" sz="500" b="0" u="sng">
                        <a:solidFill>
                          <a:srgbClr val="1155CC"/>
                        </a:solidFill>
                        <a:effectLst/>
                        <a:highlight>
                          <a:srgbClr val="FFFFFF"/>
                        </a:highlight>
                        <a:latin typeface="Trebuchet MS" panose="020B0603020202020204" pitchFamily="34" charset="0"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상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2024.02.31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2024.02.31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733028"/>
                  </a:ext>
                </a:extLst>
              </a:tr>
              <a:tr h="8394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14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기능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SFR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EV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SFR-EV-001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 u="sng">
                          <a:solidFill>
                            <a:srgbClr val="1155CC"/>
                          </a:solidFill>
                          <a:effectLst/>
                          <a:latin typeface="Trebuchet MS" panose="020B0603020202020204" pitchFamily="34" charset="0"/>
                          <a:hlinkClick r:id="rId13" action="ppaction://hlinkfile"/>
                        </a:rPr>
                        <a:t>게임 해상도 설정 기능</a:t>
                      </a:r>
                      <a:endParaRPr lang="ko-KR" altLang="en-US" sz="500" b="0" u="sng">
                        <a:solidFill>
                          <a:srgbClr val="1155CC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상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2024.02.32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2024.02.32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062088"/>
                  </a:ext>
                </a:extLst>
              </a:tr>
              <a:tr h="8394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15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기능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SFR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EV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2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SFR-EV-002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 u="sng">
                          <a:solidFill>
                            <a:srgbClr val="1155CC"/>
                          </a:solidFill>
                          <a:effectLst/>
                          <a:latin typeface="Trebuchet MS" panose="020B0603020202020204" pitchFamily="34" charset="0"/>
                          <a:hlinkClick r:id="rId13" action="ppaction://hlinkfile"/>
                        </a:rPr>
                        <a:t>조작키 설정 기능</a:t>
                      </a:r>
                      <a:endParaRPr lang="ko-KR" altLang="en-US" sz="500" b="0" u="sng">
                        <a:solidFill>
                          <a:srgbClr val="1155CC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상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2024.02.33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2024.02.33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0345402"/>
                  </a:ext>
                </a:extLst>
              </a:tr>
              <a:tr h="8394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16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기능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SFR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EV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3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SFR-EV-003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 u="sng">
                          <a:solidFill>
                            <a:srgbClr val="1155CC"/>
                          </a:solidFill>
                          <a:effectLst/>
                          <a:latin typeface="Trebuchet MS" panose="020B0603020202020204" pitchFamily="34" charset="0"/>
                          <a:hlinkClick r:id="rId13" action="ppaction://hlinkfile"/>
                        </a:rPr>
                        <a:t>음량 설정 기능</a:t>
                      </a:r>
                      <a:endParaRPr lang="ko-KR" altLang="en-US" sz="500" b="0" u="sng">
                        <a:solidFill>
                          <a:srgbClr val="1155CC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상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2024.02.34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2024.02.34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1214505"/>
                  </a:ext>
                </a:extLst>
              </a:tr>
              <a:tr h="8394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17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인터페이스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SIR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EV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SIR-EV-001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설정 화면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상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2024.02.35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2024.02.35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9424564"/>
                  </a:ext>
                </a:extLst>
              </a:tr>
              <a:tr h="8394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18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>
                          <a:effectLst/>
                        </a:rPr>
                        <a:t>데이터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DAR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>
                          <a:effectLst/>
                        </a:rPr>
                        <a:t>ITM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DAR-ITM-001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>
                          <a:effectLst/>
                        </a:rPr>
                        <a:t>아이템 데이터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상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solidFill>
                            <a:srgbClr val="5A3286"/>
                          </a:solidFill>
                          <a:effectLst/>
                          <a:latin typeface="Trebuchet MS" panose="020B0603020202020204" pitchFamily="34" charset="0"/>
                        </a:rPr>
                        <a:t>다음 버전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2024.02.36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2024.02.36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2877039"/>
                  </a:ext>
                </a:extLst>
              </a:tr>
              <a:tr h="8394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19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>
                          <a:effectLst/>
                        </a:rPr>
                        <a:t>성능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PER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>
                          <a:effectLst/>
                        </a:rPr>
                        <a:t>ITM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PER-ITM-001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>
                          <a:effectLst/>
                        </a:rPr>
                        <a:t>아이템 생성 제약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상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solidFill>
                            <a:srgbClr val="5A3286"/>
                          </a:solidFill>
                          <a:effectLst/>
                          <a:latin typeface="Trebuchet MS" panose="020B0603020202020204" pitchFamily="34" charset="0"/>
                        </a:rPr>
                        <a:t>다음 버전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2024.02.37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2024.02.37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810533"/>
                  </a:ext>
                </a:extLst>
              </a:tr>
              <a:tr h="8394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20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>
                          <a:effectLst/>
                        </a:rPr>
                        <a:t>기능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SFR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>
                          <a:effectLst/>
                        </a:rPr>
                        <a:t>ITM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SFR-ITM-001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>
                          <a:effectLst/>
                        </a:rPr>
                        <a:t>아이템 관리 기능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상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solidFill>
                            <a:srgbClr val="5A3286"/>
                          </a:solidFill>
                          <a:effectLst/>
                          <a:latin typeface="Trebuchet MS" panose="020B0603020202020204" pitchFamily="34" charset="0"/>
                        </a:rPr>
                        <a:t>다음 버전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2024.02.38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2024.02.38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457603"/>
                  </a:ext>
                </a:extLst>
              </a:tr>
              <a:tr h="8394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21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highlight>
                            <a:srgbClr val="FFFFFF"/>
                          </a:highlight>
                          <a:latin typeface="Trebuchet MS" panose="020B0603020202020204" pitchFamily="34" charset="0"/>
                        </a:rPr>
                        <a:t>데이터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DAR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highlight>
                            <a:srgbClr val="FFFFFF"/>
                          </a:highlight>
                          <a:latin typeface="Trebuchet MS" panose="020B0603020202020204" pitchFamily="34" charset="0"/>
                        </a:rPr>
                        <a:t>ITR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DAR-ITR-001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 u="sng">
                          <a:solidFill>
                            <a:srgbClr val="1155CC"/>
                          </a:solidFill>
                          <a:effectLst/>
                          <a:highlight>
                            <a:srgbClr val="FFFFFF"/>
                          </a:highlight>
                          <a:latin typeface="Trebuchet MS" panose="020B0603020202020204" pitchFamily="34" charset="0"/>
                          <a:hlinkClick r:id="rId14" action="ppaction://hlinkfile"/>
                        </a:rPr>
                        <a:t>에셋 상호작용 데이터</a:t>
                      </a:r>
                      <a:endParaRPr lang="ko-KR" altLang="en-US" sz="500" b="0" u="sng">
                        <a:solidFill>
                          <a:srgbClr val="1155CC"/>
                        </a:solidFill>
                        <a:effectLst/>
                        <a:highlight>
                          <a:srgbClr val="FFFFFF"/>
                        </a:highlight>
                        <a:latin typeface="Trebuchet MS" panose="020B0603020202020204" pitchFamily="34" charset="0"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에셋 상호작용 데이터 구조 정의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상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2024.02.39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2024.02.39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9540341"/>
                  </a:ext>
                </a:extLst>
              </a:tr>
              <a:tr h="9991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22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highlight>
                            <a:srgbClr val="FFFFFF"/>
                          </a:highlight>
                          <a:latin typeface="Trebuchet MS" panose="020B0603020202020204" pitchFamily="34" charset="0"/>
                        </a:rPr>
                        <a:t>기능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SFR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highlight>
                            <a:srgbClr val="FFFFFF"/>
                          </a:highlight>
                          <a:latin typeface="Trebuchet MS" panose="020B0603020202020204" pitchFamily="34" charset="0"/>
                        </a:rPr>
                        <a:t>ITR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SFR-ITR-001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 u="sng">
                          <a:solidFill>
                            <a:srgbClr val="1155CC"/>
                          </a:solidFill>
                          <a:effectLst/>
                          <a:highlight>
                            <a:srgbClr val="FFFFFF"/>
                          </a:highlight>
                          <a:latin typeface="Trebuchet MS" panose="020B0603020202020204" pitchFamily="34" charset="0"/>
                          <a:hlinkClick r:id="rId15" action="ppaction://hlinkfile"/>
                        </a:rPr>
                        <a:t>에셋 상호작용 관리 기능</a:t>
                      </a:r>
                      <a:endParaRPr lang="ko-KR" altLang="en-US" sz="500" b="0" u="sng">
                        <a:solidFill>
                          <a:srgbClr val="1155CC"/>
                        </a:solidFill>
                        <a:effectLst/>
                        <a:highlight>
                          <a:srgbClr val="FFFFFF"/>
                        </a:highlight>
                        <a:latin typeface="Trebuchet MS" panose="020B0603020202020204" pitchFamily="34" charset="0"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에셋에 상호작용 편집 및 관리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상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2024.02.40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2024.07.01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9213145"/>
                  </a:ext>
                </a:extLst>
              </a:tr>
              <a:tr h="8394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23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highlight>
                            <a:srgbClr val="FFFFFF"/>
                          </a:highlight>
                          <a:latin typeface="Trebuchet MS" panose="020B0603020202020204" pitchFamily="34" charset="0"/>
                        </a:rPr>
                        <a:t>인터페이스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SIR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highlight>
                            <a:srgbClr val="FFFFFF"/>
                          </a:highlight>
                          <a:latin typeface="Trebuchet MS" panose="020B0603020202020204" pitchFamily="34" charset="0"/>
                        </a:rPr>
                        <a:t>ITR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SIR-ITR-001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 u="sng">
                          <a:solidFill>
                            <a:srgbClr val="1155CC"/>
                          </a:solidFill>
                          <a:effectLst/>
                          <a:highlight>
                            <a:srgbClr val="FFFFFF"/>
                          </a:highlight>
                          <a:latin typeface="Trebuchet MS" panose="020B0603020202020204" pitchFamily="34" charset="0"/>
                          <a:hlinkClick r:id="rId16" action="ppaction://hlinkfile"/>
                        </a:rPr>
                        <a:t>에셋 상호작용 생성 및 편집 화면</a:t>
                      </a:r>
                      <a:endParaRPr lang="ko-KR" altLang="en-US" sz="500" b="0" u="sng">
                        <a:solidFill>
                          <a:srgbClr val="1155CC"/>
                        </a:solidFill>
                        <a:effectLst/>
                        <a:highlight>
                          <a:srgbClr val="FFFFFF"/>
                        </a:highlight>
                        <a:latin typeface="Trebuchet MS" panose="020B0603020202020204" pitchFamily="34" charset="0"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에셋 상호작용 편집 화면 제공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상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2024.02.41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2024.02.41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823319"/>
                  </a:ext>
                </a:extLst>
              </a:tr>
              <a:tr h="8394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24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데이터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DAR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MAP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DAR-MAP-001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 u="sng">
                          <a:solidFill>
                            <a:srgbClr val="1155CC"/>
                          </a:solidFill>
                          <a:effectLst/>
                          <a:latin typeface="Trebuchet MS" panose="020B0603020202020204" pitchFamily="34" charset="0"/>
                          <a:hlinkClick r:id="rId17" action="ppaction://hlinkfile"/>
                        </a:rPr>
                        <a:t>에셋 </a:t>
                      </a:r>
                      <a:r>
                        <a:rPr lang="en-US" sz="500" b="0" u="sng">
                          <a:solidFill>
                            <a:srgbClr val="1155CC"/>
                          </a:solidFill>
                          <a:effectLst/>
                          <a:latin typeface="Trebuchet MS" panose="020B0603020202020204" pitchFamily="34" charset="0"/>
                          <a:hlinkClick r:id="rId17" action="ppaction://hlinkfile"/>
                        </a:rPr>
                        <a:t>CRUD Log</a:t>
                      </a:r>
                      <a:endParaRPr lang="en-US" sz="500" b="0" u="sng">
                        <a:solidFill>
                          <a:srgbClr val="1155CC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상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2024.02.22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2024.02.22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9130902"/>
                  </a:ext>
                </a:extLst>
              </a:tr>
              <a:tr h="8394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25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데이터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DAR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MAP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2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DAR-MAP-002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 u="sng">
                          <a:solidFill>
                            <a:srgbClr val="1155CC"/>
                          </a:solidFill>
                          <a:effectLst/>
                          <a:latin typeface="Trebuchet MS" panose="020B0603020202020204" pitchFamily="34" charset="0"/>
                          <a:hlinkClick r:id="rId17" action="ppaction://hlinkfile"/>
                        </a:rPr>
                        <a:t>방 정보 데이터</a:t>
                      </a:r>
                      <a:endParaRPr lang="ko-KR" altLang="en-US" sz="500" b="0" u="sng">
                        <a:solidFill>
                          <a:srgbClr val="1155CC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상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2024.02.42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2024.02.42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977309"/>
                  </a:ext>
                </a:extLst>
              </a:tr>
              <a:tr h="8394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26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데이터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DAR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MAP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3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DAR-MAP-003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 u="sng">
                          <a:solidFill>
                            <a:srgbClr val="1155CC"/>
                          </a:solidFill>
                          <a:effectLst/>
                          <a:latin typeface="Trebuchet MS" panose="020B0603020202020204" pitchFamily="34" charset="0"/>
                          <a:hlinkClick r:id="rId17" action="ppaction://hlinkfile"/>
                        </a:rPr>
                        <a:t>맵 데이터</a:t>
                      </a:r>
                      <a:endParaRPr lang="ko-KR" altLang="en-US" sz="500" b="0" u="sng">
                        <a:solidFill>
                          <a:srgbClr val="1155CC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상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2024.02.43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2024.02.43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5414261"/>
                  </a:ext>
                </a:extLst>
              </a:tr>
              <a:tr h="8394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27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highlight>
                            <a:srgbClr val="FFFFFF"/>
                          </a:highlight>
                          <a:latin typeface="Trebuchet MS" panose="020B0603020202020204" pitchFamily="34" charset="0"/>
                        </a:rPr>
                        <a:t>성능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PER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MAP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PER-MAP-001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 u="sng">
                          <a:solidFill>
                            <a:srgbClr val="1155CC"/>
                          </a:solidFill>
                          <a:effectLst/>
                          <a:highlight>
                            <a:srgbClr val="FFFFFF"/>
                          </a:highlight>
                          <a:latin typeface="Trebuchet MS" panose="020B0603020202020204" pitchFamily="34" charset="0"/>
                          <a:hlinkClick r:id="rId18" action="ppaction://hlinkfile"/>
                        </a:rPr>
                        <a:t>방 접속 제약</a:t>
                      </a:r>
                      <a:endParaRPr lang="ko-KR" altLang="en-US" sz="500" b="0" u="sng">
                        <a:solidFill>
                          <a:srgbClr val="1155CC"/>
                        </a:solidFill>
                        <a:effectLst/>
                        <a:highlight>
                          <a:srgbClr val="FFFFFF"/>
                        </a:highlight>
                        <a:latin typeface="Trebuchet MS" panose="020B0603020202020204" pitchFamily="34" charset="0"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상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2024.02.44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2024.02.44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7928943"/>
                  </a:ext>
                </a:extLst>
              </a:tr>
              <a:tr h="8394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28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보안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SER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MAP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SER-MAP-001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 u="sng">
                          <a:solidFill>
                            <a:srgbClr val="1155CC"/>
                          </a:solidFill>
                          <a:effectLst/>
                          <a:latin typeface="Trebuchet MS" panose="020B0603020202020204" pitchFamily="34" charset="0"/>
                          <a:hlinkClick r:id="rId19" action="ppaction://hlinkfile"/>
                        </a:rPr>
                        <a:t>방 편집 권한</a:t>
                      </a:r>
                      <a:endParaRPr lang="ko-KR" altLang="en-US" sz="500" b="0" u="sng">
                        <a:solidFill>
                          <a:srgbClr val="1155CC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상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2024.02.45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2024.02.45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8215630"/>
                  </a:ext>
                </a:extLst>
              </a:tr>
              <a:tr h="8394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29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기능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SFR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MAP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SFR-MAP-001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 u="sng">
                          <a:solidFill>
                            <a:srgbClr val="1155CC"/>
                          </a:solidFill>
                          <a:effectLst/>
                          <a:latin typeface="Trebuchet MS" panose="020B0603020202020204" pitchFamily="34" charset="0"/>
                          <a:hlinkClick r:id="rId19" action="ppaction://hlinkfile"/>
                        </a:rPr>
                        <a:t>에셋 </a:t>
                      </a:r>
                      <a:r>
                        <a:rPr lang="en-US" sz="500" b="0" u="sng">
                          <a:solidFill>
                            <a:srgbClr val="1155CC"/>
                          </a:solidFill>
                          <a:effectLst/>
                          <a:latin typeface="Trebuchet MS" panose="020B0603020202020204" pitchFamily="34" charset="0"/>
                          <a:hlinkClick r:id="rId19" action="ppaction://hlinkfile"/>
                        </a:rPr>
                        <a:t>CRUD</a:t>
                      </a:r>
                      <a:endParaRPr lang="en-US" sz="500" b="0" u="sng">
                        <a:solidFill>
                          <a:srgbClr val="1155CC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상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2024.02.25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2024.02.25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4167283"/>
                  </a:ext>
                </a:extLst>
              </a:tr>
              <a:tr h="8394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30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기능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SFR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MAP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2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SFR-MAP-002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 u="sng">
                          <a:solidFill>
                            <a:srgbClr val="1155CC"/>
                          </a:solidFill>
                          <a:effectLst/>
                          <a:latin typeface="Trebuchet MS" panose="020B0603020202020204" pitchFamily="34" charset="0"/>
                          <a:hlinkClick r:id="rId20" action="ppaction://hlinkfile"/>
                        </a:rPr>
                        <a:t>방 관리 기능</a:t>
                      </a:r>
                      <a:endParaRPr lang="ko-KR" altLang="en-US" sz="500" b="0" u="sng">
                        <a:solidFill>
                          <a:srgbClr val="1155CC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500">
                          <a:effectLst/>
                          <a:highlight>
                            <a:srgbClr val="FFFFFF"/>
                          </a:highlight>
                        </a:rPr>
                        <a:t>방 생성</a:t>
                      </a:r>
                      <a:r>
                        <a:rPr lang="en-US" altLang="ko-KR" sz="500">
                          <a:effectLst/>
                          <a:highlight>
                            <a:srgbClr val="FFFFFF"/>
                          </a:highlight>
                        </a:rPr>
                        <a:t>, </a:t>
                      </a:r>
                      <a:r>
                        <a:rPr lang="ko-KR" altLang="en-US" sz="500">
                          <a:effectLst/>
                          <a:highlight>
                            <a:srgbClr val="FFFFFF"/>
                          </a:highlight>
                        </a:rPr>
                        <a:t>방 정보 편집</a:t>
                      </a:r>
                      <a:r>
                        <a:rPr lang="en-US" altLang="ko-KR" sz="500">
                          <a:effectLst/>
                          <a:highlight>
                            <a:srgbClr val="FFFFFF"/>
                          </a:highlight>
                        </a:rPr>
                        <a:t>, </a:t>
                      </a:r>
                      <a:r>
                        <a:rPr lang="ko-KR" altLang="en-US" sz="500">
                          <a:effectLst/>
                          <a:highlight>
                            <a:srgbClr val="FFFFFF"/>
                          </a:highlight>
                        </a:rPr>
                        <a:t>방 버전 관리</a:t>
                      </a:r>
                      <a:r>
                        <a:rPr lang="en-US" altLang="ko-KR" sz="500">
                          <a:effectLst/>
                          <a:highlight>
                            <a:srgbClr val="FFFFFF"/>
                          </a:highlight>
                        </a:rPr>
                        <a:t>, </a:t>
                      </a:r>
                      <a:r>
                        <a:rPr lang="ko-KR" altLang="en-US" sz="500">
                          <a:effectLst/>
                          <a:highlight>
                            <a:srgbClr val="FFFFFF"/>
                          </a:highlight>
                        </a:rPr>
                        <a:t>방 내부 접근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상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2024.02.46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2024.02.46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166952"/>
                  </a:ext>
                </a:extLst>
              </a:tr>
              <a:tr h="8394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31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highlight>
                            <a:srgbClr val="FFFFFF"/>
                          </a:highlight>
                          <a:latin typeface="Trebuchet MS" panose="020B0603020202020204" pitchFamily="34" charset="0"/>
                        </a:rPr>
                        <a:t>성능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PER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highlight>
                            <a:srgbClr val="FFFFFF"/>
                          </a:highlight>
                          <a:latin typeface="Trebuchet MS" panose="020B0603020202020204" pitchFamily="34" charset="0"/>
                        </a:rPr>
                        <a:t>MTP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PER-MTP-001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 u="sng">
                          <a:solidFill>
                            <a:srgbClr val="1155CC"/>
                          </a:solidFill>
                          <a:effectLst/>
                          <a:highlight>
                            <a:srgbClr val="FFFFFF"/>
                          </a:highlight>
                          <a:latin typeface="Trebuchet MS" panose="020B0603020202020204" pitchFamily="34" charset="0"/>
                          <a:hlinkClick r:id="rId21" action="ppaction://hlinkfile"/>
                        </a:rPr>
                        <a:t>동기화 성능</a:t>
                      </a:r>
                      <a:endParaRPr lang="ko-KR" altLang="en-US" sz="500" b="0" u="sng">
                        <a:solidFill>
                          <a:srgbClr val="1155CC"/>
                        </a:solidFill>
                        <a:effectLst/>
                        <a:highlight>
                          <a:srgbClr val="FFFFFF"/>
                        </a:highlight>
                        <a:latin typeface="Trebuchet MS" panose="020B0603020202020204" pitchFamily="34" charset="0"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상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2024.02.47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2024.02.47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1836612"/>
                  </a:ext>
                </a:extLst>
              </a:tr>
              <a:tr h="8394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32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highlight>
                            <a:srgbClr val="FFFFFF"/>
                          </a:highlight>
                          <a:latin typeface="Trebuchet MS" panose="020B0603020202020204" pitchFamily="34" charset="0"/>
                        </a:rPr>
                        <a:t>기능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SFR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highlight>
                            <a:srgbClr val="FFFFFF"/>
                          </a:highlight>
                          <a:latin typeface="Trebuchet MS" panose="020B0603020202020204" pitchFamily="34" charset="0"/>
                        </a:rPr>
                        <a:t>MTP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SFR-MTP-001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 u="sng">
                          <a:solidFill>
                            <a:srgbClr val="1155CC"/>
                          </a:solidFill>
                          <a:effectLst/>
                          <a:highlight>
                            <a:srgbClr val="FFFFFF"/>
                          </a:highlight>
                          <a:latin typeface="Trebuchet MS" panose="020B0603020202020204" pitchFamily="34" charset="0"/>
                          <a:hlinkClick r:id="rId22" action="ppaction://hlinkfile"/>
                        </a:rPr>
                        <a:t>동기화 기능</a:t>
                      </a:r>
                      <a:endParaRPr lang="ko-KR" altLang="en-US" sz="500" b="0" u="sng">
                        <a:solidFill>
                          <a:srgbClr val="1155CC"/>
                        </a:solidFill>
                        <a:effectLst/>
                        <a:highlight>
                          <a:srgbClr val="FFFFFF"/>
                        </a:highlight>
                        <a:latin typeface="Trebuchet MS" panose="020B0603020202020204" pitchFamily="34" charset="0"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상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2024.02.48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2024.02.48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0559394"/>
                  </a:ext>
                </a:extLst>
              </a:tr>
              <a:tr h="8394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33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>
                          <a:effectLst/>
                        </a:rPr>
                        <a:t>데이터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DAR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highlight>
                            <a:srgbClr val="FFFFFF"/>
                          </a:highlight>
                          <a:latin typeface="Trebuchet MS" panose="020B0603020202020204" pitchFamily="34" charset="0"/>
                        </a:rPr>
                        <a:t>NPC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DAR-NPC-001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>
                          <a:effectLst/>
                        </a:rPr>
                        <a:t>NPC </a:t>
                      </a:r>
                      <a:r>
                        <a:rPr lang="ko-KR" altLang="en-US" sz="500">
                          <a:effectLst/>
                        </a:rPr>
                        <a:t>데이터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상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solidFill>
                            <a:srgbClr val="5A3286"/>
                          </a:solidFill>
                          <a:effectLst/>
                          <a:latin typeface="Trebuchet MS" panose="020B0603020202020204" pitchFamily="34" charset="0"/>
                        </a:rPr>
                        <a:t>다음 버전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2024.02.49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2024.02.49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556607"/>
                  </a:ext>
                </a:extLst>
              </a:tr>
              <a:tr h="8394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34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>
                          <a:effectLst/>
                        </a:rPr>
                        <a:t>성능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PER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highlight>
                            <a:srgbClr val="FFFFFF"/>
                          </a:highlight>
                          <a:latin typeface="Trebuchet MS" panose="020B0603020202020204" pitchFamily="34" charset="0"/>
                        </a:rPr>
                        <a:t>NPC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PER-NPC-001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>
                          <a:effectLst/>
                        </a:rPr>
                        <a:t>NPC </a:t>
                      </a:r>
                      <a:r>
                        <a:rPr lang="ko-KR" altLang="en-US" sz="500">
                          <a:effectLst/>
                        </a:rPr>
                        <a:t>생성 제약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상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solidFill>
                            <a:srgbClr val="5A3286"/>
                          </a:solidFill>
                          <a:effectLst/>
                          <a:latin typeface="Trebuchet MS" panose="020B0603020202020204" pitchFamily="34" charset="0"/>
                        </a:rPr>
                        <a:t>다음 버전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2024.02.50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2024.02.50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577486"/>
                  </a:ext>
                </a:extLst>
              </a:tr>
              <a:tr h="8394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35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highlight>
                            <a:srgbClr val="FFFFFF"/>
                          </a:highlight>
                          <a:latin typeface="Trebuchet MS" panose="020B0603020202020204" pitchFamily="34" charset="0"/>
                        </a:rPr>
                        <a:t>기능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SFR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highlight>
                            <a:srgbClr val="FFFFFF"/>
                          </a:highlight>
                          <a:latin typeface="Trebuchet MS" panose="020B0603020202020204" pitchFamily="34" charset="0"/>
                        </a:rPr>
                        <a:t>NPC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SFR-NPC-001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highlight>
                            <a:srgbClr val="FFFFFF"/>
                          </a:highlight>
                          <a:latin typeface="Trebuchet MS" panose="020B0603020202020204" pitchFamily="34" charset="0"/>
                        </a:rPr>
                        <a:t>NPC </a:t>
                      </a:r>
                      <a:r>
                        <a:rPr lang="ko-KR" altLang="en-US" sz="500" b="0">
                          <a:effectLst/>
                          <a:highlight>
                            <a:srgbClr val="FFFFFF"/>
                          </a:highlight>
                          <a:latin typeface="Trebuchet MS" panose="020B0603020202020204" pitchFamily="34" charset="0"/>
                        </a:rPr>
                        <a:t>관리 기능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상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solidFill>
                            <a:srgbClr val="5A3286"/>
                          </a:solidFill>
                          <a:effectLst/>
                          <a:latin typeface="Trebuchet MS" panose="020B0603020202020204" pitchFamily="34" charset="0"/>
                        </a:rPr>
                        <a:t>다음 버전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2024.02.51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2024.02.51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8714860"/>
                  </a:ext>
                </a:extLst>
              </a:tr>
              <a:tr h="8394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36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highlight>
                            <a:srgbClr val="FFFFFF"/>
                          </a:highlight>
                          <a:latin typeface="Trebuchet MS" panose="020B0603020202020204" pitchFamily="34" charset="0"/>
                        </a:rPr>
                        <a:t>제약사항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COR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  <a:highlight>
                          <a:srgbClr val="FFFFFF"/>
                        </a:highlight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COR-001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highlight>
                            <a:srgbClr val="FFFFFF"/>
                          </a:highlight>
                          <a:latin typeface="Trebuchet MS" panose="020B0603020202020204" pitchFamily="34" charset="0"/>
                        </a:rPr>
                        <a:t>Open Beta Test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상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solidFill>
                            <a:srgbClr val="5A3286"/>
                          </a:solidFill>
                          <a:effectLst/>
                          <a:latin typeface="Trebuchet MS" panose="020B0603020202020204" pitchFamily="34" charset="0"/>
                        </a:rPr>
                        <a:t>다음 버전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2024.02.51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2024.02.51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4855623"/>
                  </a:ext>
                </a:extLst>
              </a:tr>
              <a:tr h="8394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37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highlight>
                            <a:srgbClr val="FFFFFF"/>
                          </a:highlight>
                          <a:latin typeface="Trebuchet MS" panose="020B0603020202020204" pitchFamily="34" charset="0"/>
                        </a:rPr>
                        <a:t>테스트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TER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  <a:highlight>
                          <a:srgbClr val="FFFFFF"/>
                        </a:highlight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TER-001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highlight>
                            <a:srgbClr val="FFFFFF"/>
                          </a:highlight>
                          <a:latin typeface="Trebuchet MS" panose="020B0603020202020204" pitchFamily="34" charset="0"/>
                        </a:rPr>
                        <a:t>테스트 방안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상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solidFill>
                            <a:srgbClr val="5A3286"/>
                          </a:solidFill>
                          <a:effectLst/>
                          <a:latin typeface="Trebuchet MS" panose="020B0603020202020204" pitchFamily="34" charset="0"/>
                        </a:rPr>
                        <a:t>다음 버전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2024.02.51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2024.02.51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0952323"/>
                  </a:ext>
                </a:extLst>
              </a:tr>
              <a:tr h="8394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38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highlight>
                            <a:srgbClr val="FFFFFF"/>
                          </a:highlight>
                          <a:latin typeface="Trebuchet MS" panose="020B0603020202020204" pitchFamily="34" charset="0"/>
                        </a:rPr>
                        <a:t>품질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QUR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  <a:highlight>
                          <a:srgbClr val="FFFFFF"/>
                        </a:highlight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QUR-001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highlight>
                            <a:srgbClr val="FFFFFF"/>
                          </a:highlight>
                          <a:latin typeface="Trebuchet MS" panose="020B0603020202020204" pitchFamily="34" charset="0"/>
                        </a:rPr>
                        <a:t>결함 관리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상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solidFill>
                            <a:srgbClr val="5A3286"/>
                          </a:solidFill>
                          <a:effectLst/>
                          <a:latin typeface="Trebuchet MS" panose="020B0603020202020204" pitchFamily="34" charset="0"/>
                        </a:rPr>
                        <a:t>다음 버전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2024.02.51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2024.02.51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6598760"/>
                  </a:ext>
                </a:extLst>
              </a:tr>
              <a:tr h="8394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39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highlight>
                            <a:srgbClr val="FFFFFF"/>
                          </a:highlight>
                          <a:latin typeface="Trebuchet MS" panose="020B0603020202020204" pitchFamily="34" charset="0"/>
                        </a:rPr>
                        <a:t>프로젝트 관리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PMR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  <a:highlight>
                          <a:srgbClr val="FFFFFF"/>
                        </a:highlight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PMR-001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highlight>
                            <a:srgbClr val="FFFFFF"/>
                          </a:highlight>
                          <a:latin typeface="Trebuchet MS" panose="020B0603020202020204" pitchFamily="34" charset="0"/>
                        </a:rPr>
                        <a:t>프로젝트 업데이트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상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solidFill>
                            <a:srgbClr val="5A3286"/>
                          </a:solidFill>
                          <a:effectLst/>
                          <a:latin typeface="Trebuchet MS" panose="020B0603020202020204" pitchFamily="34" charset="0"/>
                        </a:rPr>
                        <a:t>다음 버전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2024.02.51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2024.02.51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2059912"/>
                  </a:ext>
                </a:extLst>
              </a:tr>
              <a:tr h="8394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40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highlight>
                            <a:srgbClr val="FFFFFF"/>
                          </a:highlight>
                          <a:latin typeface="Trebuchet MS" panose="020B0603020202020204" pitchFamily="34" charset="0"/>
                        </a:rPr>
                        <a:t>보안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SER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highlight>
                            <a:srgbClr val="FFFFFF"/>
                          </a:highlight>
                          <a:latin typeface="Trebuchet MS" panose="020B0603020202020204" pitchFamily="34" charset="0"/>
                        </a:rPr>
                        <a:t>MTP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SER-MTP-001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 u="sng">
                          <a:solidFill>
                            <a:srgbClr val="1155CC"/>
                          </a:solidFill>
                          <a:effectLst/>
                          <a:highlight>
                            <a:srgbClr val="FFFFFF"/>
                          </a:highlight>
                          <a:latin typeface="Trebuchet MS" panose="020B0603020202020204" pitchFamily="34" charset="0"/>
                          <a:hlinkClick r:id="rId23" action="ppaction://hlinkfile"/>
                        </a:rPr>
                        <a:t>패킷 어뷰징 처리</a:t>
                      </a:r>
                      <a:endParaRPr lang="ko-KR" altLang="en-US" sz="500" b="0" u="sng">
                        <a:solidFill>
                          <a:srgbClr val="1155CC"/>
                        </a:solidFill>
                        <a:effectLst/>
                        <a:highlight>
                          <a:srgbClr val="FFFFFF"/>
                        </a:highlight>
                        <a:latin typeface="Trebuchet MS" panose="020B0603020202020204" pitchFamily="34" charset="0"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패킷에 대한 불법적인 접근 시도를 차단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상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2024.07.01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2024.07.01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26788"/>
                  </a:ext>
                </a:extLst>
              </a:tr>
              <a:tr h="8394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41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highlight>
                            <a:srgbClr val="FFFFFF"/>
                          </a:highlight>
                          <a:latin typeface="Trebuchet MS" panose="020B0603020202020204" pitchFamily="34" charset="0"/>
                        </a:rPr>
                        <a:t>인터페이스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SIR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highlight>
                            <a:srgbClr val="FFFFFF"/>
                          </a:highlight>
                          <a:latin typeface="Trebuchet MS" panose="020B0603020202020204" pitchFamily="34" charset="0"/>
                        </a:rPr>
                        <a:t>MAP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SIR-MAP-001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 u="sng">
                          <a:solidFill>
                            <a:srgbClr val="1155CC"/>
                          </a:solidFill>
                          <a:effectLst/>
                          <a:highlight>
                            <a:srgbClr val="FFFFFF"/>
                          </a:highlight>
                          <a:latin typeface="Trebuchet MS" panose="020B0603020202020204" pitchFamily="34" charset="0"/>
                          <a:hlinkClick r:id="rId24" action="ppaction://hlinkfile"/>
                        </a:rPr>
                        <a:t>방 편집 권한 설정 화면</a:t>
                      </a:r>
                      <a:endParaRPr lang="ko-KR" altLang="en-US" sz="500" b="0" u="sng">
                        <a:solidFill>
                          <a:srgbClr val="1155CC"/>
                        </a:solidFill>
                        <a:effectLst/>
                        <a:highlight>
                          <a:srgbClr val="FFFFFF"/>
                        </a:highlight>
                        <a:latin typeface="Trebuchet MS" panose="020B0603020202020204" pitchFamily="34" charset="0"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방 편집 권한 설정 화면 제공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상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2024.07.01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2024.07.01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627829"/>
                  </a:ext>
                </a:extLst>
              </a:tr>
              <a:tr h="8394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42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highlight>
                            <a:srgbClr val="FFFFFF"/>
                          </a:highlight>
                          <a:latin typeface="Trebuchet MS" panose="020B0603020202020204" pitchFamily="34" charset="0"/>
                        </a:rPr>
                        <a:t>보안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SER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highlight>
                            <a:srgbClr val="FFFFFF"/>
                          </a:highlight>
                          <a:latin typeface="Trebuchet MS" panose="020B0603020202020204" pitchFamily="34" charset="0"/>
                        </a:rPr>
                        <a:t>AST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2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SER-AST-002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highlight>
                            <a:srgbClr val="FFFFFF"/>
                          </a:highlight>
                          <a:latin typeface="Trebuchet MS" panose="020B0603020202020204" pitchFamily="34" charset="0"/>
                        </a:rPr>
                        <a:t>에셋 데이터 사용 제한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불법적인 에셋 데이터 활용에 대한 보안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상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2024.07.02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2024.07.02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7273437"/>
                  </a:ext>
                </a:extLst>
              </a:tr>
              <a:tr h="8394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43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highlight>
                            <a:srgbClr val="FFFFFF"/>
                          </a:highlight>
                          <a:latin typeface="Trebuchet MS" panose="020B0603020202020204" pitchFamily="34" charset="0"/>
                        </a:rPr>
                        <a:t>기능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SFR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highlight>
                            <a:srgbClr val="FFFFFF"/>
                          </a:highlight>
                          <a:latin typeface="Trebuchet MS" panose="020B0603020202020204" pitchFamily="34" charset="0"/>
                        </a:rPr>
                        <a:t>AST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2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SFR-AST-002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highlight>
                            <a:srgbClr val="FFFFFF"/>
                          </a:highlight>
                          <a:latin typeface="Trebuchet MS" panose="020B0603020202020204" pitchFamily="34" charset="0"/>
                        </a:rPr>
                        <a:t>에셋 중심축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에셋 편집 시 기준이 될 중심축을 편집 및 활용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상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2024.07.02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2024.07.02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333267"/>
                  </a:ext>
                </a:extLst>
              </a:tr>
              <a:tr h="8394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44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highlight>
                            <a:srgbClr val="FFFFFF"/>
                          </a:highlight>
                          <a:latin typeface="Trebuchet MS" panose="020B0603020202020204" pitchFamily="34" charset="0"/>
                        </a:rPr>
                        <a:t>인터페이스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SIR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highlight>
                            <a:srgbClr val="FFFFFF"/>
                          </a:highlight>
                          <a:latin typeface="Trebuchet MS" panose="020B0603020202020204" pitchFamily="34" charset="0"/>
                        </a:rPr>
                        <a:t>AST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3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SIR-AST-003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highlight>
                            <a:srgbClr val="FFFFFF"/>
                          </a:highlight>
                          <a:latin typeface="Trebuchet MS" panose="020B0603020202020204" pitchFamily="34" charset="0"/>
                        </a:rPr>
                        <a:t>에셋 중심축 편집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에셋 중심축 편집 화면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상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2024.07.02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2024.07.02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8434"/>
                  </a:ext>
                </a:extLst>
              </a:tr>
              <a:tr h="8394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45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highlight>
                            <a:srgbClr val="FFFFFF"/>
                          </a:highlight>
                          <a:latin typeface="Trebuchet MS" panose="020B0603020202020204" pitchFamily="34" charset="0"/>
                        </a:rPr>
                        <a:t>기능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SFR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highlight>
                            <a:srgbClr val="FFFFFF"/>
                          </a:highlight>
                          <a:latin typeface="Trebuchet MS" panose="020B0603020202020204" pitchFamily="34" charset="0"/>
                        </a:rPr>
                        <a:t>MAP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3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SFR-MAP-003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highlight>
                            <a:srgbClr val="FFFFFF"/>
                          </a:highlight>
                          <a:latin typeface="Trebuchet MS" panose="020B0603020202020204" pitchFamily="34" charset="0"/>
                        </a:rPr>
                        <a:t>에셋 데이터 스트리밍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필요한 에셋만 다운로드하여 리소스 할당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상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2024.07.02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2024.07.02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4603416"/>
                  </a:ext>
                </a:extLst>
              </a:tr>
              <a:tr h="8394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46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highlight>
                            <a:srgbClr val="FFFFFF"/>
                          </a:highlight>
                          <a:latin typeface="Trebuchet MS" panose="020B0603020202020204" pitchFamily="34" charset="0"/>
                        </a:rPr>
                        <a:t>기능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SFR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highlight>
                            <a:srgbClr val="FFFFFF"/>
                          </a:highlight>
                          <a:latin typeface="Trebuchet MS" panose="020B0603020202020204" pitchFamily="34" charset="0"/>
                        </a:rPr>
                        <a:t>MAP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4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SFR-MAP-004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highlight>
                            <a:srgbClr val="FFFFFF"/>
                          </a:highlight>
                          <a:latin typeface="Trebuchet MS" panose="020B0603020202020204" pitchFamily="34" charset="0"/>
                        </a:rPr>
                        <a:t>에셋 데이터 캐시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이미 서버에서 다운받은 에셋은 캐시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상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2024.07.02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2024.07.02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5739343"/>
                  </a:ext>
                </a:extLst>
              </a:tr>
              <a:tr h="8394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47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highlight>
                            <a:srgbClr val="FFFFFF"/>
                          </a:highlight>
                          <a:latin typeface="Trebuchet MS" panose="020B0603020202020204" pitchFamily="34" charset="0"/>
                        </a:rPr>
                        <a:t>기능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 dirty="0">
                          <a:effectLst/>
                          <a:latin typeface="Trebuchet MS" panose="020B0603020202020204" pitchFamily="34" charset="0"/>
                        </a:rPr>
                        <a:t>SFR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highlight>
                            <a:srgbClr val="FFFFFF"/>
                          </a:highlight>
                          <a:latin typeface="Trebuchet MS" panose="020B0603020202020204" pitchFamily="34" charset="0"/>
                        </a:rPr>
                        <a:t>MAP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500" b="0">
                          <a:effectLst/>
                          <a:latin typeface="Trebuchet MS" panose="020B0603020202020204" pitchFamily="34" charset="0"/>
                        </a:rPr>
                        <a:t>5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b="0">
                          <a:effectLst/>
                          <a:latin typeface="Trebuchet MS" panose="020B0603020202020204" pitchFamily="34" charset="0"/>
                        </a:rPr>
                        <a:t>SFR-MAP-005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highlight>
                            <a:srgbClr val="FFFFFF"/>
                          </a:highlight>
                          <a:latin typeface="Trebuchet MS" panose="020B0603020202020204" pitchFamily="34" charset="0"/>
                        </a:rPr>
                        <a:t>에셋 </a:t>
                      </a:r>
                      <a:r>
                        <a:rPr lang="en-US" sz="500" b="0">
                          <a:effectLst/>
                          <a:highlight>
                            <a:srgbClr val="FFFFFF"/>
                          </a:highlight>
                          <a:latin typeface="Trebuchet MS" panose="020B0603020202020204" pitchFamily="34" charset="0"/>
                        </a:rPr>
                        <a:t>P2P </a:t>
                      </a:r>
                      <a:r>
                        <a:rPr lang="ko-KR" altLang="en-US" sz="500" b="0">
                          <a:effectLst/>
                          <a:highlight>
                            <a:srgbClr val="FFFFFF"/>
                          </a:highlight>
                          <a:latin typeface="Trebuchet MS" panose="020B0603020202020204" pitchFamily="34" charset="0"/>
                        </a:rPr>
                        <a:t>공유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 dirty="0">
                          <a:effectLst/>
                          <a:latin typeface="Trebuchet MS" panose="020B0603020202020204" pitchFamily="34" charset="0"/>
                        </a:rPr>
                        <a:t>방에 설치된 </a:t>
                      </a:r>
                      <a:r>
                        <a:rPr lang="ko-KR" altLang="en-US" sz="500" b="0" dirty="0" err="1">
                          <a:effectLst/>
                          <a:latin typeface="Trebuchet MS" panose="020B0603020202020204" pitchFamily="34" charset="0"/>
                        </a:rPr>
                        <a:t>에셋</a:t>
                      </a:r>
                      <a:r>
                        <a:rPr lang="ko-KR" altLang="en-US" sz="500" b="0" dirty="0">
                          <a:effectLst/>
                          <a:latin typeface="Trebuchet MS" panose="020B0603020202020204" pitchFamily="34" charset="0"/>
                        </a:rPr>
                        <a:t> 데이터를 </a:t>
                      </a:r>
                      <a:r>
                        <a:rPr lang="en-US" altLang="ko-KR" sz="500" b="0" dirty="0">
                          <a:effectLst/>
                          <a:latin typeface="Trebuchet MS" panose="020B0603020202020204" pitchFamily="34" charset="0"/>
                        </a:rPr>
                        <a:t>P2P</a:t>
                      </a:r>
                      <a:r>
                        <a:rPr lang="ko-KR" altLang="en-US" sz="500" b="0" dirty="0">
                          <a:effectLst/>
                          <a:latin typeface="Trebuchet MS" panose="020B0603020202020204" pitchFamily="34" charset="0"/>
                        </a:rPr>
                        <a:t>로 공유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b="0">
                          <a:effectLst/>
                          <a:latin typeface="Trebuchet MS" panose="020B0603020202020204" pitchFamily="34" charset="0"/>
                        </a:rPr>
                        <a:t>상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>
                        <a:effectLst/>
                      </a:endParaRP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>
                          <a:effectLst/>
                        </a:rPr>
                        <a:t>2024.07.02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 dirty="0">
                          <a:effectLst/>
                        </a:rPr>
                        <a:t>2024.07.02</a:t>
                      </a:r>
                    </a:p>
                  </a:txBody>
                  <a:tcPr marL="1131" marR="1131" marT="754" marB="754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791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7199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3D683-CE49-BD72-49EF-76CB5F6FC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개발 계획 </a:t>
            </a:r>
            <a:r>
              <a:rPr lang="en-US" altLang="ko-KR" dirty="0"/>
              <a:t>&gt; </a:t>
            </a:r>
            <a:r>
              <a:rPr lang="ko-KR" altLang="en-US" sz="2000" dirty="0"/>
              <a:t>팀원 역할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BC13C0-86A9-B741-05E5-EA9BB942C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BF0A-D086-4648-8AE5-E5F507F2D2F2}" type="slidenum">
              <a:rPr kumimoji="1" lang="x-none" altLang="en-US" smtClean="0"/>
              <a:t>11</a:t>
            </a:fld>
            <a:endParaRPr kumimoji="1" lang="x-none" altLang="en-US"/>
          </a:p>
        </p:txBody>
      </p:sp>
      <p:pic>
        <p:nvPicPr>
          <p:cNvPr id="6" name="그림 5" descr="블랙, 어둠이(가) 표시된 사진&#10;&#10;자동 생성된 설명">
            <a:extLst>
              <a:ext uri="{FF2B5EF4-FFF2-40B4-BE49-F238E27FC236}">
                <a16:creationId xmlns:a16="http://schemas.microsoft.com/office/drawing/2014/main" id="{04C9EDDE-5706-E832-49BF-80242D063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263" y="2011422"/>
            <a:ext cx="1415954" cy="1417578"/>
          </a:xfrm>
          <a:prstGeom prst="rect">
            <a:avLst/>
          </a:prstGeom>
        </p:spPr>
      </p:pic>
      <p:pic>
        <p:nvPicPr>
          <p:cNvPr id="7" name="그림 6" descr="블랙, 어둠이(가) 표시된 사진&#10;&#10;자동 생성된 설명">
            <a:extLst>
              <a:ext uri="{FF2B5EF4-FFF2-40B4-BE49-F238E27FC236}">
                <a16:creationId xmlns:a16="http://schemas.microsoft.com/office/drawing/2014/main" id="{BBACE44C-4733-C92D-5638-618AFA9CA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058" y="2011422"/>
            <a:ext cx="1415954" cy="1417578"/>
          </a:xfrm>
          <a:prstGeom prst="rect">
            <a:avLst/>
          </a:prstGeom>
        </p:spPr>
      </p:pic>
      <p:pic>
        <p:nvPicPr>
          <p:cNvPr id="8" name="그림 7" descr="블랙, 어둠이(가) 표시된 사진&#10;&#10;자동 생성된 설명">
            <a:extLst>
              <a:ext uri="{FF2B5EF4-FFF2-40B4-BE49-F238E27FC236}">
                <a16:creationId xmlns:a16="http://schemas.microsoft.com/office/drawing/2014/main" id="{9D5A79EE-AD8D-8FB5-3CF7-D817C36AF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850" y="2011422"/>
            <a:ext cx="1415954" cy="14175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AAFA10-771E-DBFB-2D31-2C607DBEB61C}"/>
              </a:ext>
            </a:extLst>
          </p:cNvPr>
          <p:cNvSpPr txBox="1"/>
          <p:nvPr/>
        </p:nvSpPr>
        <p:spPr>
          <a:xfrm>
            <a:off x="1997748" y="3501007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이혜림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2F8207-8674-FA67-3912-405CCE8994F2}"/>
              </a:ext>
            </a:extLst>
          </p:cNvPr>
          <p:cNvSpPr txBox="1"/>
          <p:nvPr/>
        </p:nvSpPr>
        <p:spPr>
          <a:xfrm>
            <a:off x="5727543" y="3501007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박준서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BE42AA-D971-9494-CA34-E06E4EC46873}"/>
              </a:ext>
            </a:extLst>
          </p:cNvPr>
          <p:cNvSpPr txBox="1"/>
          <p:nvPr/>
        </p:nvSpPr>
        <p:spPr>
          <a:xfrm>
            <a:off x="9457335" y="3501007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최준혁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10D7FA-53AA-0222-6C41-14D2BDDEE57D}"/>
              </a:ext>
            </a:extLst>
          </p:cNvPr>
          <p:cNvSpPr txBox="1"/>
          <p:nvPr/>
        </p:nvSpPr>
        <p:spPr>
          <a:xfrm>
            <a:off x="1328497" y="3942346"/>
            <a:ext cx="2119491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/>
              <a:t>P2P </a:t>
            </a:r>
            <a:r>
              <a:rPr lang="ko-KR" altLang="en-US" sz="1600" dirty="0"/>
              <a:t>네트워크 서버 개발</a:t>
            </a:r>
            <a:endParaRPr lang="en-US" altLang="ko-KR" sz="1600" dirty="0"/>
          </a:p>
          <a:p>
            <a:pPr algn="ctr">
              <a:lnSpc>
                <a:spcPct val="150000"/>
              </a:lnSpc>
            </a:pPr>
            <a:r>
              <a:rPr lang="ko-KR" altLang="en-US" sz="1600" dirty="0"/>
              <a:t>프로젝트 진행 총괄</a:t>
            </a:r>
            <a:endParaRPr lang="en-US" altLang="ko-KR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73B757-F71A-F802-87FF-C4884AFCBEB5}"/>
              </a:ext>
            </a:extLst>
          </p:cNvPr>
          <p:cNvSpPr txBox="1"/>
          <p:nvPr/>
        </p:nvSpPr>
        <p:spPr>
          <a:xfrm>
            <a:off x="8586104" y="3942346"/>
            <a:ext cx="2523448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/>
              <a:t>P2P </a:t>
            </a:r>
            <a:r>
              <a:rPr lang="ko-KR" altLang="en-US" sz="1600" dirty="0" err="1"/>
              <a:t>에셋</a:t>
            </a:r>
            <a:r>
              <a:rPr lang="ko-KR" altLang="en-US" sz="1600" dirty="0"/>
              <a:t> 공유 알고리즘 개발</a:t>
            </a:r>
            <a:endParaRPr lang="en-US" altLang="ko-KR" sz="1600" dirty="0"/>
          </a:p>
          <a:p>
            <a:pPr algn="ctr">
              <a:lnSpc>
                <a:spcPct val="150000"/>
              </a:lnSpc>
            </a:pPr>
            <a:r>
              <a:rPr lang="ko-KR" altLang="en-US" sz="1600" dirty="0"/>
              <a:t>데이터 캐시 및 보안</a:t>
            </a:r>
            <a:endParaRPr lang="en-US" altLang="ko-KR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911E66-66D5-D96E-CDA5-060A98184291}"/>
              </a:ext>
            </a:extLst>
          </p:cNvPr>
          <p:cNvSpPr txBox="1"/>
          <p:nvPr/>
        </p:nvSpPr>
        <p:spPr>
          <a:xfrm>
            <a:off x="4776972" y="3942346"/>
            <a:ext cx="2682145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/>
              <a:t>에셋</a:t>
            </a:r>
            <a:r>
              <a:rPr lang="ko-KR" altLang="en-US" sz="1600" dirty="0"/>
              <a:t> 데이터 보안 알고리즘 개발</a:t>
            </a:r>
            <a:endParaRPr lang="en-US" altLang="ko-KR" sz="1600" dirty="0"/>
          </a:p>
          <a:p>
            <a:pPr algn="ctr">
              <a:lnSpc>
                <a:spcPct val="150000"/>
              </a:lnSpc>
            </a:pPr>
            <a:r>
              <a:rPr lang="ko-KR" altLang="en-US" sz="1600" dirty="0"/>
              <a:t>문서 작업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DEEF25-C701-647E-3BAE-B5584EEAA1D3}"/>
              </a:ext>
            </a:extLst>
          </p:cNvPr>
          <p:cNvSpPr txBox="1"/>
          <p:nvPr/>
        </p:nvSpPr>
        <p:spPr>
          <a:xfrm>
            <a:off x="3253717" y="5738254"/>
            <a:ext cx="5684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+mn-ea"/>
              </a:rPr>
              <a:t>로그인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에셋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맵 서버는 악동개발자 팀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 err="1">
                <a:latin typeface="+mn-ea"/>
              </a:rPr>
              <a:t>허유정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김창인</a:t>
            </a:r>
            <a:r>
              <a:rPr lang="ko-KR" altLang="en-US" sz="1600" dirty="0">
                <a:latin typeface="+mn-ea"/>
              </a:rPr>
              <a:t> 학생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과 협업함</a:t>
            </a:r>
          </a:p>
        </p:txBody>
      </p:sp>
    </p:spTree>
    <p:extLst>
      <p:ext uri="{BB962C8B-B14F-4D97-AF65-F5344CB8AC3E}">
        <p14:creationId xmlns:p14="http://schemas.microsoft.com/office/powerpoint/2010/main" val="1375220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0D512FE4-35A2-7E47-A5C0-6627774CCE71}"/>
              </a:ext>
            </a:extLst>
          </p:cNvPr>
          <p:cNvGrpSpPr/>
          <p:nvPr/>
        </p:nvGrpSpPr>
        <p:grpSpPr>
          <a:xfrm>
            <a:off x="7281437" y="2163004"/>
            <a:ext cx="1930404" cy="1842647"/>
            <a:chOff x="1967341" y="2163004"/>
            <a:chExt cx="1930404" cy="1842647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CB750C5-9EE9-3F36-542C-3CBCD53DD81E}"/>
                </a:ext>
              </a:extLst>
            </p:cNvPr>
            <p:cNvSpPr/>
            <p:nvPr/>
          </p:nvSpPr>
          <p:spPr>
            <a:xfrm>
              <a:off x="2715490" y="2613891"/>
              <a:ext cx="434109" cy="434109"/>
            </a:xfrm>
            <a:prstGeom prst="ellipse">
              <a:avLst/>
            </a:prstGeom>
            <a:noFill/>
            <a:ln w="127000">
              <a:solidFill>
                <a:srgbClr val="486FA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EEA273D-D8F8-0DFB-0BB2-C03A62B8D40F}"/>
                </a:ext>
              </a:extLst>
            </p:cNvPr>
            <p:cNvSpPr txBox="1"/>
            <p:nvPr/>
          </p:nvSpPr>
          <p:spPr>
            <a:xfrm>
              <a:off x="2619797" y="2163004"/>
              <a:ext cx="625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486FAF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11</a:t>
              </a:r>
              <a:r>
                <a:rPr lang="ko-KR" altLang="en-US" dirty="0">
                  <a:solidFill>
                    <a:srgbClr val="486FAF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월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A91FFEE-292B-2F05-7B47-0B56559647A6}"/>
                </a:ext>
              </a:extLst>
            </p:cNvPr>
            <p:cNvSpPr txBox="1"/>
            <p:nvPr/>
          </p:nvSpPr>
          <p:spPr>
            <a:xfrm>
              <a:off x="1967341" y="3579509"/>
              <a:ext cx="1930404" cy="426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4D2378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프로젝트 완료</a:t>
              </a:r>
              <a:endParaRPr lang="en-US" altLang="ko-KR" sz="1600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EDF3D683-CE49-BD72-49EF-76CB5F6FC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개발 계획 </a:t>
            </a:r>
            <a:r>
              <a:rPr lang="en-US" altLang="ko-KR" dirty="0"/>
              <a:t>&gt; </a:t>
            </a:r>
            <a:r>
              <a:rPr lang="ko-KR" altLang="en-US" sz="2000" dirty="0"/>
              <a:t>로드맵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BC13C0-86A9-B741-05E5-EA9BB942C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BF0A-D086-4648-8AE5-E5F507F2D2F2}" type="slidenum">
              <a:rPr kumimoji="1" lang="x-none" altLang="en-US" smtClean="0"/>
              <a:t>12</a:t>
            </a:fld>
            <a:endParaRPr kumimoji="1" lang="x-none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ACF2295-379C-928B-EFDB-95D8431FBE0C}"/>
              </a:ext>
            </a:extLst>
          </p:cNvPr>
          <p:cNvSpPr/>
          <p:nvPr/>
        </p:nvSpPr>
        <p:spPr>
          <a:xfrm>
            <a:off x="2280275" y="2743199"/>
            <a:ext cx="1627031" cy="175492"/>
          </a:xfrm>
          <a:prstGeom prst="rect">
            <a:avLst/>
          </a:prstGeom>
          <a:solidFill>
            <a:srgbClr val="486F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B020760-3631-B98E-E20B-0C677C7CB66B}"/>
              </a:ext>
            </a:extLst>
          </p:cNvPr>
          <p:cNvSpPr/>
          <p:nvPr/>
        </p:nvSpPr>
        <p:spPr>
          <a:xfrm>
            <a:off x="8487113" y="2743199"/>
            <a:ext cx="1117598" cy="175492"/>
          </a:xfrm>
          <a:prstGeom prst="rect">
            <a:avLst/>
          </a:prstGeom>
          <a:solidFill>
            <a:srgbClr val="486F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133338-75E1-332C-7808-A4F1FB3EEB59}"/>
              </a:ext>
            </a:extLst>
          </p:cNvPr>
          <p:cNvGrpSpPr/>
          <p:nvPr/>
        </p:nvGrpSpPr>
        <p:grpSpPr>
          <a:xfrm>
            <a:off x="3159157" y="2124547"/>
            <a:ext cx="1930404" cy="2989100"/>
            <a:chOff x="1967341" y="2124547"/>
            <a:chExt cx="1930404" cy="2989100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8DB50DF-99C8-6879-0D17-781B498E766D}"/>
                </a:ext>
              </a:extLst>
            </p:cNvPr>
            <p:cNvSpPr/>
            <p:nvPr/>
          </p:nvSpPr>
          <p:spPr>
            <a:xfrm>
              <a:off x="2715490" y="2613891"/>
              <a:ext cx="434109" cy="434109"/>
            </a:xfrm>
            <a:prstGeom prst="ellipse">
              <a:avLst/>
            </a:prstGeom>
            <a:noFill/>
            <a:ln w="127000">
              <a:solidFill>
                <a:srgbClr val="486FA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7847F82-0E58-819C-46CA-29DE562D0A65}"/>
                </a:ext>
              </a:extLst>
            </p:cNvPr>
            <p:cNvSpPr txBox="1"/>
            <p:nvPr/>
          </p:nvSpPr>
          <p:spPr>
            <a:xfrm>
              <a:off x="2649453" y="2124547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486FAF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9</a:t>
              </a:r>
              <a:r>
                <a:rPr lang="ko-KR" altLang="en-US" dirty="0">
                  <a:solidFill>
                    <a:srgbClr val="486FAF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월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A3FCC6A-1F75-A37F-70CD-047D4B086055}"/>
                </a:ext>
              </a:extLst>
            </p:cNvPr>
            <p:cNvSpPr txBox="1"/>
            <p:nvPr/>
          </p:nvSpPr>
          <p:spPr>
            <a:xfrm>
              <a:off x="1967341" y="3579509"/>
              <a:ext cx="1930404" cy="153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4D2378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P2P </a:t>
              </a:r>
              <a:r>
                <a:rPr lang="ko-KR" altLang="en-US" sz="1600" dirty="0" err="1">
                  <a:solidFill>
                    <a:srgbClr val="4D2378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에셋</a:t>
              </a:r>
              <a:r>
                <a:rPr lang="ko-KR" altLang="en-US" sz="1600" dirty="0">
                  <a:solidFill>
                    <a:srgbClr val="4D2378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 스트리밍</a:t>
              </a:r>
              <a:endParaRPr lang="en-US" altLang="ko-KR" sz="1600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rgbClr val="4D2378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P2P </a:t>
              </a:r>
              <a:r>
                <a:rPr lang="ko-KR" altLang="en-US" sz="1600" dirty="0">
                  <a:solidFill>
                    <a:srgbClr val="4D2378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서버</a:t>
              </a:r>
              <a:endParaRPr lang="en-US" altLang="ko-KR" sz="1600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rgbClr val="4D2378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P2P </a:t>
              </a:r>
              <a:r>
                <a:rPr lang="ko-KR" altLang="en-US" sz="1600" dirty="0">
                  <a:solidFill>
                    <a:srgbClr val="4D2378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네트워킹</a:t>
              </a:r>
              <a:endParaRPr lang="en-US" altLang="ko-KR" sz="1600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 err="1">
                  <a:solidFill>
                    <a:srgbClr val="4D2378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에셋</a:t>
              </a:r>
              <a:r>
                <a:rPr lang="ko-KR" altLang="en-US" sz="1600" dirty="0">
                  <a:solidFill>
                    <a:srgbClr val="4D2378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 데이터 보안</a:t>
              </a:r>
              <a:endParaRPr lang="en-US" altLang="ko-KR" sz="1600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7E2C7D9-D349-1F41-D501-67AC79E60008}"/>
              </a:ext>
            </a:extLst>
          </p:cNvPr>
          <p:cNvGrpSpPr/>
          <p:nvPr/>
        </p:nvGrpSpPr>
        <p:grpSpPr>
          <a:xfrm>
            <a:off x="5220297" y="2124547"/>
            <a:ext cx="1930404" cy="2619768"/>
            <a:chOff x="1967341" y="2124547"/>
            <a:chExt cx="1930404" cy="2619768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95ADEE5B-1381-04D1-6319-9F74B543E4BE}"/>
                </a:ext>
              </a:extLst>
            </p:cNvPr>
            <p:cNvSpPr/>
            <p:nvPr/>
          </p:nvSpPr>
          <p:spPr>
            <a:xfrm>
              <a:off x="2715490" y="2613891"/>
              <a:ext cx="434109" cy="434109"/>
            </a:xfrm>
            <a:prstGeom prst="ellipse">
              <a:avLst/>
            </a:prstGeom>
            <a:noFill/>
            <a:ln w="127000">
              <a:solidFill>
                <a:srgbClr val="486FA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4C3E49-7504-AD58-88BD-05ACBE9CBCF2}"/>
                </a:ext>
              </a:extLst>
            </p:cNvPr>
            <p:cNvSpPr txBox="1"/>
            <p:nvPr/>
          </p:nvSpPr>
          <p:spPr>
            <a:xfrm>
              <a:off x="2591745" y="2124547"/>
              <a:ext cx="681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486FAF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10</a:t>
              </a:r>
              <a:r>
                <a:rPr lang="ko-KR" altLang="en-US" dirty="0">
                  <a:solidFill>
                    <a:srgbClr val="486FAF"/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rPr>
                <a:t>월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770D5CD-2D96-8508-1958-6F4DF749D76D}"/>
                </a:ext>
              </a:extLst>
            </p:cNvPr>
            <p:cNvSpPr txBox="1"/>
            <p:nvPr/>
          </p:nvSpPr>
          <p:spPr>
            <a:xfrm>
              <a:off x="1967341" y="3579509"/>
              <a:ext cx="1930404" cy="1164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4D2378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프로젝트 검수</a:t>
              </a:r>
              <a:endParaRPr lang="en-US" altLang="ko-KR" sz="1600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rgbClr val="4D2378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테스트</a:t>
              </a:r>
              <a:endParaRPr lang="en-US" altLang="ko-KR" sz="1600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rgbClr val="4D2378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품질 관리</a:t>
              </a:r>
              <a:endParaRPr lang="en-US" altLang="ko-KR" sz="1600" dirty="0">
                <a:solidFill>
                  <a:srgbClr val="4D2378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B900FA5-1BA5-7D19-A8B1-24D6C450A0DE}"/>
              </a:ext>
            </a:extLst>
          </p:cNvPr>
          <p:cNvSpPr/>
          <p:nvPr/>
        </p:nvSpPr>
        <p:spPr>
          <a:xfrm>
            <a:off x="4317997" y="2743199"/>
            <a:ext cx="1627031" cy="175492"/>
          </a:xfrm>
          <a:prstGeom prst="rect">
            <a:avLst/>
          </a:prstGeom>
          <a:solidFill>
            <a:srgbClr val="486F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85DFC37-3D60-4C51-1D51-5ADCAE9AF643}"/>
              </a:ext>
            </a:extLst>
          </p:cNvPr>
          <p:cNvSpPr/>
          <p:nvPr/>
        </p:nvSpPr>
        <p:spPr>
          <a:xfrm>
            <a:off x="6379137" y="2743199"/>
            <a:ext cx="1627031" cy="175492"/>
          </a:xfrm>
          <a:prstGeom prst="rect">
            <a:avLst/>
          </a:prstGeom>
          <a:solidFill>
            <a:srgbClr val="486F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19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02D1A2-069B-7BEA-1004-F52B5280A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질의응답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40D2FB-7AE7-6556-01A3-BA4709CA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BF0A-D086-4648-8AE5-E5F507F2D2F2}" type="slidenum">
              <a:rPr kumimoji="1" lang="x-none" altLang="en-US" smtClean="0"/>
              <a:t>13</a:t>
            </a:fld>
            <a:endParaRPr kumimoji="1" lang="x-none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02C12A-40F3-1F0A-0D6D-85F0A55EBA7B}"/>
              </a:ext>
            </a:extLst>
          </p:cNvPr>
          <p:cNvSpPr txBox="1"/>
          <p:nvPr/>
        </p:nvSpPr>
        <p:spPr>
          <a:xfrm>
            <a:off x="5478683" y="3244334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/>
              <a:t>감사합니다</a:t>
            </a:r>
            <a:endParaRPr lang="en-US" altLang="ko-KR" b="1"/>
          </a:p>
        </p:txBody>
      </p:sp>
    </p:spTree>
    <p:extLst>
      <p:ext uri="{BB962C8B-B14F-4D97-AF65-F5344CB8AC3E}">
        <p14:creationId xmlns:p14="http://schemas.microsoft.com/office/powerpoint/2010/main" val="2553431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5337F1-1E87-780A-F96B-E3FF440D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목차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0CBD2E-F059-9167-0AE6-EA1A18567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14" y="1084514"/>
            <a:ext cx="10515600" cy="5183939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/>
              <a:t>프로젝트 개요</a:t>
            </a:r>
            <a:endParaRPr lang="en-US" altLang="ko-KR" sz="2000" dirty="0"/>
          </a:p>
          <a:p>
            <a:pPr marL="800100" lvl="1" indent="-342900">
              <a:buAutoNum type="arabicPeriod"/>
            </a:pPr>
            <a:r>
              <a:rPr lang="ko-KR" altLang="en-US" sz="1600" dirty="0" err="1"/>
              <a:t>캡스톤</a:t>
            </a:r>
            <a:r>
              <a:rPr lang="ko-KR" altLang="en-US" sz="1600" dirty="0"/>
              <a:t> </a:t>
            </a:r>
            <a:r>
              <a:rPr lang="en-US" altLang="ko-KR" sz="1600" dirty="0"/>
              <a:t>I </a:t>
            </a:r>
            <a:r>
              <a:rPr lang="ko-KR" altLang="en-US" sz="1600" dirty="0"/>
              <a:t>요약</a:t>
            </a:r>
            <a:endParaRPr lang="en-US" altLang="ko-KR" sz="1600" dirty="0"/>
          </a:p>
          <a:p>
            <a:pPr marL="800100" lvl="1" indent="-342900">
              <a:buAutoNum type="arabicPeriod"/>
            </a:pPr>
            <a:r>
              <a:rPr lang="ko-KR" altLang="en-US" sz="1600" dirty="0" err="1"/>
              <a:t>캡스톤</a:t>
            </a:r>
            <a:r>
              <a:rPr lang="en-US" altLang="ko-KR" sz="1600" dirty="0"/>
              <a:t>Ⅱ</a:t>
            </a:r>
            <a:r>
              <a:rPr lang="ko-KR" altLang="en-US" sz="1600" dirty="0"/>
              <a:t>목표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2000" dirty="0"/>
              <a:t>프로젝트 개발 현황</a:t>
            </a:r>
            <a:endParaRPr lang="en-US" altLang="ko-KR" sz="1600" dirty="0"/>
          </a:p>
          <a:p>
            <a:pPr marL="800100" lvl="1" indent="-342900">
              <a:buAutoNum type="arabicPeriod"/>
            </a:pPr>
            <a:r>
              <a:rPr lang="ko-KR" altLang="en-US" sz="1600" dirty="0" err="1"/>
              <a:t>에셋</a:t>
            </a:r>
            <a:r>
              <a:rPr lang="ko-KR" altLang="en-US" sz="1600" dirty="0"/>
              <a:t> 데이터 분할 저장</a:t>
            </a:r>
            <a:endParaRPr lang="en-US" altLang="ko-KR" sz="1600" dirty="0"/>
          </a:p>
          <a:p>
            <a:pPr marL="800100" lvl="1" indent="-342900">
              <a:buAutoNum type="arabicPeriod"/>
            </a:pPr>
            <a:r>
              <a:rPr lang="ko-KR" altLang="en-US" sz="1600" dirty="0"/>
              <a:t>방 권한 설정</a:t>
            </a:r>
            <a:endParaRPr lang="en-US" altLang="ko-KR" sz="1600" dirty="0"/>
          </a:p>
          <a:p>
            <a:pPr marL="800100" lvl="1" indent="-342900">
              <a:buFont typeface="Wingdings" pitchFamily="2" charset="2"/>
              <a:buAutoNum type="arabicPeriod"/>
            </a:pPr>
            <a:r>
              <a:rPr lang="ko-KR" altLang="en-US" sz="1600" dirty="0" err="1"/>
              <a:t>캡스톤</a:t>
            </a:r>
            <a:r>
              <a:rPr lang="ko-KR" altLang="en-US" sz="1600" dirty="0"/>
              <a:t> </a:t>
            </a:r>
            <a:r>
              <a:rPr lang="en-US" altLang="ko-KR" sz="1600" dirty="0"/>
              <a:t>Ⅱ</a:t>
            </a:r>
            <a:r>
              <a:rPr lang="ko-KR" altLang="en-US" sz="1600" dirty="0"/>
              <a:t> 고도화 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2000" dirty="0"/>
              <a:t>프로젝트 개발 계획</a:t>
            </a:r>
            <a:endParaRPr lang="en-US" altLang="ko-KR" sz="1600" dirty="0"/>
          </a:p>
          <a:p>
            <a:pPr marL="800100" lvl="1" indent="-342900">
              <a:buAutoNum type="arabicPeriod"/>
            </a:pPr>
            <a:r>
              <a:rPr lang="ko-KR" altLang="en-US" sz="1600" dirty="0"/>
              <a:t>개발 계획 및 추진 전략</a:t>
            </a:r>
            <a:endParaRPr lang="en-US" altLang="ko-KR" sz="1600" dirty="0"/>
          </a:p>
          <a:p>
            <a:pPr marL="800100" lvl="1" indent="-342900">
              <a:buAutoNum type="arabicPeriod"/>
            </a:pPr>
            <a:r>
              <a:rPr lang="ko-KR" altLang="en-US" sz="1600" dirty="0"/>
              <a:t>팀원 역할</a:t>
            </a:r>
            <a:endParaRPr lang="en-US" altLang="ko-KR" sz="1600" dirty="0"/>
          </a:p>
          <a:p>
            <a:pPr marL="800100" lvl="1" indent="-342900">
              <a:buAutoNum type="arabicPeriod"/>
            </a:pPr>
            <a:r>
              <a:rPr lang="ko-KR" altLang="en-US" sz="1600" dirty="0"/>
              <a:t>로드맵</a:t>
            </a:r>
            <a:endParaRPr lang="en-US" altLang="ko-KR" sz="1600" dirty="0"/>
          </a:p>
          <a:p>
            <a:pPr marL="800100" lvl="1" indent="-342900">
              <a:buAutoNum type="arabicPeriod"/>
            </a:pPr>
            <a:endParaRPr lang="en-US" altLang="ko-KR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885D46-9976-60E6-2931-0FA5DF816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BF0A-D086-4648-8AE5-E5F507F2D2F2}" type="slidenum">
              <a:rPr kumimoji="1" lang="x-none" altLang="en-US" smtClean="0"/>
              <a:t>2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273871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3D683-CE49-BD72-49EF-76CB5F6FC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 </a:t>
            </a:r>
            <a:r>
              <a:rPr lang="en-US" altLang="ko-KR" dirty="0"/>
              <a:t>&gt; </a:t>
            </a:r>
            <a:r>
              <a:rPr lang="ko-KR" altLang="en-US" sz="2000" dirty="0" err="1"/>
              <a:t>캡스톤</a:t>
            </a:r>
            <a:r>
              <a:rPr lang="ko-KR" altLang="en-US" sz="2000" dirty="0"/>
              <a:t> </a:t>
            </a:r>
            <a:r>
              <a:rPr lang="en-US" altLang="ko-KR" sz="2000" dirty="0"/>
              <a:t>I </a:t>
            </a:r>
            <a:r>
              <a:rPr lang="ko-KR" altLang="en-US" sz="2000" dirty="0"/>
              <a:t>요약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BC13C0-86A9-B741-05E5-EA9BB942C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BF0A-D086-4648-8AE5-E5F507F2D2F2}" type="slidenum">
              <a:rPr kumimoji="1" lang="x-none" altLang="en-US" smtClean="0"/>
              <a:t>3</a:t>
            </a:fld>
            <a:endParaRPr kumimoji="1" lang="x-none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867691-F26B-B443-6985-09D732074639}"/>
              </a:ext>
            </a:extLst>
          </p:cNvPr>
          <p:cNvSpPr txBox="1"/>
          <p:nvPr/>
        </p:nvSpPr>
        <p:spPr>
          <a:xfrm>
            <a:off x="381000" y="3755952"/>
            <a:ext cx="11430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/>
              <a:t>『</a:t>
            </a:r>
            <a:r>
              <a:rPr lang="ko-KR" altLang="en-US" sz="4000" dirty="0"/>
              <a:t>사용자가 원하는 콘텐츠를 자유롭게 만들 수 있는 </a:t>
            </a:r>
            <a:endParaRPr lang="en-US" altLang="ko-KR" sz="4000" dirty="0"/>
          </a:p>
          <a:p>
            <a:pPr algn="ctr"/>
            <a:r>
              <a:rPr lang="ko-KR" altLang="en-US" sz="4000" dirty="0"/>
              <a:t>저작 도구로서 기능하는 메타버스 플랫폼 제작</a:t>
            </a:r>
            <a:r>
              <a:rPr lang="en-US" altLang="ko-KR" sz="4000" dirty="0"/>
              <a:t>』</a:t>
            </a:r>
            <a:endParaRPr lang="ko-KR" alt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E2329-45D8-9FCB-3419-83C8B8160847}"/>
              </a:ext>
            </a:extLst>
          </p:cNvPr>
          <p:cNvSpPr txBox="1"/>
          <p:nvPr/>
        </p:nvSpPr>
        <p:spPr>
          <a:xfrm>
            <a:off x="381000" y="2231068"/>
            <a:ext cx="11430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 err="1"/>
              <a:t>캡스톤</a:t>
            </a:r>
            <a:r>
              <a:rPr lang="ko-KR" altLang="en-US" sz="4000" b="1" dirty="0"/>
              <a:t> 목표</a:t>
            </a:r>
          </a:p>
        </p:txBody>
      </p:sp>
    </p:spTree>
    <p:extLst>
      <p:ext uri="{BB962C8B-B14F-4D97-AF65-F5344CB8AC3E}">
        <p14:creationId xmlns:p14="http://schemas.microsoft.com/office/powerpoint/2010/main" val="1444784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3D683-CE49-BD72-49EF-76CB5F6FC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 </a:t>
            </a:r>
            <a:r>
              <a:rPr lang="en-US" altLang="ko-KR" dirty="0"/>
              <a:t>&gt; </a:t>
            </a:r>
            <a:r>
              <a:rPr lang="ko-KR" altLang="en-US" sz="2000" dirty="0" err="1"/>
              <a:t>캡스톤</a:t>
            </a:r>
            <a:r>
              <a:rPr lang="ko-KR" altLang="en-US" sz="2000" dirty="0"/>
              <a:t> </a:t>
            </a:r>
            <a:r>
              <a:rPr lang="en-US" altLang="ko-KR" sz="2000" dirty="0"/>
              <a:t>I </a:t>
            </a:r>
            <a:r>
              <a:rPr lang="ko-KR" altLang="en-US" sz="2000" dirty="0"/>
              <a:t>요약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BC13C0-86A9-B741-05E5-EA9BB942C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BF0A-D086-4648-8AE5-E5F507F2D2F2}" type="slidenum">
              <a:rPr kumimoji="1" lang="x-none" altLang="en-US" smtClean="0"/>
              <a:t>4</a:t>
            </a:fld>
            <a:endParaRPr kumimoji="1" lang="x-none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C685EF-4606-BCF5-8D8A-8B2112E953FF}"/>
              </a:ext>
            </a:extLst>
          </p:cNvPr>
          <p:cNvSpPr txBox="1"/>
          <p:nvPr/>
        </p:nvSpPr>
        <p:spPr>
          <a:xfrm>
            <a:off x="1160984" y="3429000"/>
            <a:ext cx="2454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/>
              <a:t>사용자 </a:t>
            </a:r>
            <a:r>
              <a:rPr lang="ko-KR" altLang="en-US" sz="2400" b="1" dirty="0" err="1"/>
              <a:t>에셋</a:t>
            </a:r>
            <a:r>
              <a:rPr lang="ko-KR" altLang="en-US" sz="2400" b="1" dirty="0"/>
              <a:t> 업로드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C6A3B2-FEF3-7E8F-8DF2-93F82B02DB9D}"/>
              </a:ext>
            </a:extLst>
          </p:cNvPr>
          <p:cNvSpPr txBox="1"/>
          <p:nvPr/>
        </p:nvSpPr>
        <p:spPr>
          <a:xfrm>
            <a:off x="5155273" y="3429000"/>
            <a:ext cx="1925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/>
              <a:t>에셋</a:t>
            </a:r>
            <a:r>
              <a:rPr lang="ko-KR" altLang="en-US" sz="2400" b="1" dirty="0"/>
              <a:t> 동적 로드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CC7484-B773-68BF-22AB-2FA753393C6E}"/>
              </a:ext>
            </a:extLst>
          </p:cNvPr>
          <p:cNvSpPr txBox="1"/>
          <p:nvPr/>
        </p:nvSpPr>
        <p:spPr>
          <a:xfrm>
            <a:off x="9094256" y="3429000"/>
            <a:ext cx="1507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/>
              <a:t>멀티플레이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85CE6D-196E-E081-68DF-1691ED7AB665}"/>
              </a:ext>
            </a:extLst>
          </p:cNvPr>
          <p:cNvSpPr txBox="1"/>
          <p:nvPr/>
        </p:nvSpPr>
        <p:spPr>
          <a:xfrm>
            <a:off x="822021" y="3998750"/>
            <a:ext cx="3132442" cy="2272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err="1"/>
              <a:t>에셋</a:t>
            </a:r>
            <a:r>
              <a:rPr lang="en-US" altLang="ko-KR" sz="1600" dirty="0"/>
              <a:t>: </a:t>
            </a:r>
            <a:r>
              <a:rPr lang="ko-KR" altLang="en-US" sz="1600" dirty="0"/>
              <a:t>게임 내 설치할 수 있는 물체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err="1"/>
              <a:t>에셋을</a:t>
            </a:r>
            <a:r>
              <a:rPr lang="ko-KR" altLang="en-US" sz="1600" dirty="0"/>
              <a:t> 검색하고 다운받고</a:t>
            </a:r>
            <a:br>
              <a:rPr lang="en-US" altLang="ko-KR" sz="1600" dirty="0"/>
            </a:br>
            <a:r>
              <a:rPr lang="ko-KR" altLang="en-US" sz="1600" dirty="0"/>
              <a:t>업로드할 수 있음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err="1"/>
              <a:t>에셋의</a:t>
            </a:r>
            <a:r>
              <a:rPr lang="ko-KR" altLang="en-US" sz="1600" dirty="0"/>
              <a:t> 카테고리를 설정하고</a:t>
            </a:r>
            <a:br>
              <a:rPr lang="en-US" altLang="ko-KR" sz="1600" dirty="0"/>
            </a:br>
            <a:r>
              <a:rPr lang="ko-KR" altLang="en-US" sz="1600" dirty="0"/>
              <a:t>규격을 검증하여 업로드 가능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2BF8AF-2AF5-AB3B-84D2-64B487DB4862}"/>
              </a:ext>
            </a:extLst>
          </p:cNvPr>
          <p:cNvSpPr txBox="1"/>
          <p:nvPr/>
        </p:nvSpPr>
        <p:spPr>
          <a:xfrm>
            <a:off x="4529779" y="3998750"/>
            <a:ext cx="3132442" cy="2272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3D</a:t>
            </a:r>
            <a:r>
              <a:rPr lang="ko-KR" altLang="en-US" sz="1600" dirty="0"/>
              <a:t> 모델링 형태의 </a:t>
            </a:r>
            <a:r>
              <a:rPr lang="ko-KR" altLang="en-US" sz="1600" dirty="0" err="1"/>
              <a:t>에셋을</a:t>
            </a:r>
            <a:r>
              <a:rPr lang="ko-KR" altLang="en-US" sz="1600" dirty="0"/>
              <a:t> 실시간으로 </a:t>
            </a:r>
            <a:r>
              <a:rPr lang="en-US" altLang="ko-KR" sz="1600" dirty="0"/>
              <a:t>3D</a:t>
            </a:r>
            <a:r>
              <a:rPr lang="ko-KR" altLang="en-US" sz="1600" dirty="0"/>
              <a:t> 가상 환경에 설치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책임 연쇄 디자인 패턴으로 효율적으로 로드 후 </a:t>
            </a:r>
            <a:r>
              <a:rPr lang="ko-KR" altLang="en-US" sz="1600" dirty="0" err="1"/>
              <a:t>에셋</a:t>
            </a:r>
            <a:r>
              <a:rPr lang="ko-KR" altLang="en-US" sz="1600" dirty="0"/>
              <a:t> 배치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61AFFC-6EE1-53D1-6001-CA8E24317D57}"/>
              </a:ext>
            </a:extLst>
          </p:cNvPr>
          <p:cNvSpPr txBox="1"/>
          <p:nvPr/>
        </p:nvSpPr>
        <p:spPr>
          <a:xfrm>
            <a:off x="8281606" y="3998750"/>
            <a:ext cx="3132442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모드 클라이언트에서 동일한 시뮬레이션을 동기화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플레이어와 </a:t>
            </a:r>
            <a:r>
              <a:rPr lang="ko-KR" altLang="en-US" sz="1600" dirty="0" err="1"/>
              <a:t>에셋의</a:t>
            </a:r>
            <a:r>
              <a:rPr lang="ko-KR" altLang="en-US" sz="1600" dirty="0"/>
              <a:t> 상태를 동기화하여 메타버스 경험 제공 </a:t>
            </a:r>
            <a:endParaRPr lang="en-US" altLang="ko-KR" sz="16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565385B-2C82-D8D4-B52F-2FE44FEB9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171" y="1590614"/>
            <a:ext cx="2706142" cy="1521896"/>
          </a:xfrm>
          <a:prstGeom prst="rect">
            <a:avLst/>
          </a:prstGeom>
        </p:spPr>
      </p:pic>
      <p:pic>
        <p:nvPicPr>
          <p:cNvPr id="21" name="그림 3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D6E48838-5816-9FED-66B5-E88742682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285" y="1531332"/>
            <a:ext cx="1583268" cy="1830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그림 22" descr="실내, 벽, 사무실 건물, 책상이(가) 표시된 사진&#10;&#10;자동 생성된 설명">
            <a:extLst>
              <a:ext uri="{FF2B5EF4-FFF2-40B4-BE49-F238E27FC236}">
                <a16:creationId xmlns:a16="http://schemas.microsoft.com/office/drawing/2014/main" id="{1657AF77-C692-F665-06E7-B05806969B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214" t="22389"/>
          <a:stretch/>
        </p:blipFill>
        <p:spPr>
          <a:xfrm>
            <a:off x="8281606" y="1455313"/>
            <a:ext cx="3132442" cy="174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6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3D683-CE49-BD72-49EF-76CB5F6FC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 </a:t>
            </a:r>
            <a:r>
              <a:rPr lang="en-US" altLang="ko-KR" dirty="0"/>
              <a:t>&gt; </a:t>
            </a:r>
            <a:r>
              <a:rPr lang="ko-KR" altLang="en-US" sz="2000" dirty="0" err="1"/>
              <a:t>캡스톤</a:t>
            </a:r>
            <a:r>
              <a:rPr lang="en-US" altLang="ko-KR" sz="2000" b="1" dirty="0"/>
              <a:t> Ⅱ </a:t>
            </a:r>
            <a:r>
              <a:rPr lang="ko-KR" altLang="en-US" sz="2000" b="1" dirty="0"/>
              <a:t>목표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BC13C0-86A9-B741-05E5-EA9BB942C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BF0A-D086-4648-8AE5-E5F507F2D2F2}" type="slidenum">
              <a:rPr kumimoji="1" lang="x-none" altLang="en-US" smtClean="0"/>
              <a:t>5</a:t>
            </a:fld>
            <a:endParaRPr kumimoji="1" lang="x-none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FD55B5-26CF-7941-4A09-BA02E986847D}"/>
              </a:ext>
            </a:extLst>
          </p:cNvPr>
          <p:cNvSpPr txBox="1"/>
          <p:nvPr/>
        </p:nvSpPr>
        <p:spPr>
          <a:xfrm>
            <a:off x="890588" y="1192213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캡스톤</a:t>
            </a:r>
            <a:r>
              <a:rPr lang="ko-KR" altLang="en-US" b="1" dirty="0"/>
              <a:t> </a:t>
            </a:r>
            <a:r>
              <a:rPr lang="en-US" altLang="ko-KR" b="1" dirty="0"/>
              <a:t>I </a:t>
            </a:r>
            <a:r>
              <a:rPr lang="ko-KR" altLang="en-US" b="1" dirty="0"/>
              <a:t>문제점</a:t>
            </a:r>
            <a:endParaRPr lang="en-US" altLang="ko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68774D-F0A4-74B2-9A51-BD38DA4431A3}"/>
              </a:ext>
            </a:extLst>
          </p:cNvPr>
          <p:cNvSpPr txBox="1"/>
          <p:nvPr/>
        </p:nvSpPr>
        <p:spPr>
          <a:xfrm>
            <a:off x="1317175" y="1859024"/>
            <a:ext cx="8993168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err="1"/>
              <a:t>에셋</a:t>
            </a:r>
            <a:r>
              <a:rPr lang="ko-KR" altLang="en-US" sz="1600" dirty="0"/>
              <a:t> 데이터 보안 취약성</a:t>
            </a:r>
            <a:r>
              <a:rPr lang="en-US" altLang="ko-KR" sz="1600" dirty="0"/>
              <a:t>: </a:t>
            </a:r>
            <a:r>
              <a:rPr lang="ko-KR" altLang="en-US" sz="1600" dirty="0"/>
              <a:t>이용자의 자산인 </a:t>
            </a:r>
            <a:r>
              <a:rPr lang="ko-KR" altLang="en-US" sz="1600" dirty="0" err="1"/>
              <a:t>에셋</a:t>
            </a:r>
            <a:r>
              <a:rPr lang="ko-KR" altLang="en-US" sz="1600" dirty="0"/>
              <a:t> 데이터가 불법적으로 사용될 수 있음</a:t>
            </a:r>
            <a:r>
              <a:rPr lang="en-US" altLang="ko-KR" sz="1600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/>
              <a:t>중앙 서버 오버헤드</a:t>
            </a:r>
            <a:r>
              <a:rPr lang="en-US" altLang="ko-KR" sz="1600" dirty="0"/>
              <a:t>: </a:t>
            </a:r>
            <a:r>
              <a:rPr lang="ko-KR" altLang="en-US" sz="1600" dirty="0"/>
              <a:t>모든 </a:t>
            </a:r>
            <a:r>
              <a:rPr lang="ko-KR" altLang="en-US" sz="1600" dirty="0" err="1"/>
              <a:t>에셋</a:t>
            </a:r>
            <a:r>
              <a:rPr lang="ko-KR" altLang="en-US" sz="1600" dirty="0"/>
              <a:t> 데이터를 중앙 서버를 통해 다운로드 받으므로</a:t>
            </a:r>
            <a:r>
              <a:rPr lang="en-US" altLang="ko-KR" sz="1600" dirty="0"/>
              <a:t>, </a:t>
            </a:r>
            <a:r>
              <a:rPr lang="ko-KR" altLang="en-US" sz="1600" dirty="0"/>
              <a:t>트래픽 비용과 장애에 취약함</a:t>
            </a:r>
            <a:r>
              <a:rPr lang="en-US" altLang="ko-KR" sz="1600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/>
              <a:t>부자연스러운 사용자 경험</a:t>
            </a:r>
            <a:r>
              <a:rPr lang="en-US" altLang="ko-KR" sz="1600" dirty="0"/>
              <a:t>: </a:t>
            </a:r>
            <a:r>
              <a:rPr lang="ko-KR" altLang="en-US" sz="1600" dirty="0"/>
              <a:t>플랫폼 이용 중</a:t>
            </a:r>
            <a:r>
              <a:rPr lang="en-US" altLang="ko-KR" sz="1600" dirty="0"/>
              <a:t>,</a:t>
            </a:r>
            <a:r>
              <a:rPr lang="ko-KR" altLang="en-US" sz="1600" dirty="0"/>
              <a:t> 사용자가 온전히 몰입을 위한 지원이 부족하다고 사료됨</a:t>
            </a:r>
            <a:endParaRPr lang="en-US" altLang="ko-KR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834EA4-A85F-496E-5269-B32D251B24A2}"/>
              </a:ext>
            </a:extLst>
          </p:cNvPr>
          <p:cNvSpPr txBox="1"/>
          <p:nvPr/>
        </p:nvSpPr>
        <p:spPr>
          <a:xfrm>
            <a:off x="890587" y="3613144"/>
            <a:ext cx="3007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캡스톤</a:t>
            </a:r>
            <a:r>
              <a:rPr lang="ko-KR" altLang="en-US" b="1" dirty="0"/>
              <a:t> </a:t>
            </a:r>
            <a:r>
              <a:rPr lang="en-US" altLang="ko-KR" b="1" dirty="0"/>
              <a:t>Ⅱ </a:t>
            </a:r>
            <a:r>
              <a:rPr lang="ko-KR" altLang="en-US" b="1" dirty="0"/>
              <a:t>발전 목표</a:t>
            </a:r>
            <a:endParaRPr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956F03-FE1B-5315-F65D-8CE7BC732655}"/>
              </a:ext>
            </a:extLst>
          </p:cNvPr>
          <p:cNvSpPr txBox="1"/>
          <p:nvPr/>
        </p:nvSpPr>
        <p:spPr>
          <a:xfrm>
            <a:off x="1317175" y="4086838"/>
            <a:ext cx="10559878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err="1"/>
              <a:t>에셋</a:t>
            </a:r>
            <a:r>
              <a:rPr lang="ko-KR" altLang="en-US" sz="1600" dirty="0"/>
              <a:t> 데이터 보안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에셋</a:t>
            </a:r>
            <a:r>
              <a:rPr lang="ko-KR" altLang="en-US" sz="1600" dirty="0"/>
              <a:t> 데이터의 불법적인 접근을 방지하면서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에셋</a:t>
            </a:r>
            <a:r>
              <a:rPr lang="ko-KR" altLang="en-US" sz="1600" dirty="0"/>
              <a:t> 데이터 응용 환경에도 최적화를 고려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/>
              <a:t>P2P </a:t>
            </a:r>
            <a:r>
              <a:rPr lang="ko-KR" altLang="en-US" sz="1600" dirty="0"/>
              <a:t>및 </a:t>
            </a:r>
            <a:r>
              <a:rPr lang="en-US" altLang="ko-KR" sz="1600" dirty="0"/>
              <a:t>Client/Server </a:t>
            </a:r>
            <a:r>
              <a:rPr lang="ko-KR" altLang="en-US" sz="1600" dirty="0"/>
              <a:t>하이브리드 네트워크</a:t>
            </a:r>
            <a:r>
              <a:rPr lang="en-US" altLang="ko-KR" sz="1600" dirty="0"/>
              <a:t>: P2P</a:t>
            </a:r>
            <a:r>
              <a:rPr lang="ko-KR" altLang="en-US" sz="1600" dirty="0"/>
              <a:t> 네트워크도 활용해 필요한 </a:t>
            </a:r>
            <a:r>
              <a:rPr lang="ko-KR" altLang="en-US" sz="1600" dirty="0" err="1"/>
              <a:t>에셋을</a:t>
            </a:r>
            <a:r>
              <a:rPr lang="ko-KR" altLang="en-US" sz="1600" dirty="0"/>
              <a:t> 다운로드하여 중앙 서버 트래픽 과다 방지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/>
              <a:t>부가 기능 확장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에셋</a:t>
            </a:r>
            <a:r>
              <a:rPr lang="ko-KR" altLang="en-US" sz="1600" dirty="0"/>
              <a:t> 중심축 설정 및 방 편집 권한 등</a:t>
            </a:r>
            <a:r>
              <a:rPr lang="en-US" altLang="ko-KR" sz="1600" dirty="0"/>
              <a:t>, </a:t>
            </a:r>
            <a:r>
              <a:rPr lang="ko-KR" altLang="en-US" sz="1600" dirty="0"/>
              <a:t>메타버스에 더 몰입할 수 있는 환경을 제공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050784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3D683-CE49-BD72-49EF-76CB5F6FC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개발 현황 </a:t>
            </a:r>
            <a:r>
              <a:rPr lang="en-US" altLang="ko-KR" dirty="0"/>
              <a:t>&gt; </a:t>
            </a:r>
            <a:r>
              <a:rPr lang="ko-KR" altLang="en-US" sz="2000" dirty="0" err="1"/>
              <a:t>에셋</a:t>
            </a:r>
            <a:r>
              <a:rPr lang="ko-KR" altLang="en-US" sz="2000" dirty="0"/>
              <a:t> 데이터 분할 저장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BC13C0-86A9-B741-05E5-EA9BB942C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BF0A-D086-4648-8AE5-E5F507F2D2F2}" type="slidenum">
              <a:rPr kumimoji="1" lang="x-none" altLang="en-US" smtClean="0"/>
              <a:t>6</a:t>
            </a:fld>
            <a:endParaRPr kumimoji="1" lang="x-none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986F8-ABA2-09DD-216F-B92CE572F632}"/>
              </a:ext>
            </a:extLst>
          </p:cNvPr>
          <p:cNvSpPr txBox="1"/>
          <p:nvPr/>
        </p:nvSpPr>
        <p:spPr>
          <a:xfrm>
            <a:off x="890588" y="1192213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dirty="0" err="1"/>
              <a:t>에셋</a:t>
            </a:r>
            <a:r>
              <a:rPr lang="ko-KR" altLang="en-US" sz="1800" b="1" dirty="0"/>
              <a:t> 데이터 분할 저장</a:t>
            </a:r>
            <a:endParaRPr lang="en-US" altLang="ko-KR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D03C1C-C33F-3F72-2454-28A1EFB484B2}"/>
              </a:ext>
            </a:extLst>
          </p:cNvPr>
          <p:cNvSpPr txBox="1"/>
          <p:nvPr/>
        </p:nvSpPr>
        <p:spPr>
          <a:xfrm>
            <a:off x="1321593" y="1561545"/>
            <a:ext cx="9756197" cy="1903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현재는 플랫폼 내에서 </a:t>
            </a:r>
            <a:r>
              <a:rPr lang="ko-KR" altLang="en-US" sz="1600" dirty="0" err="1"/>
              <a:t>에셋</a:t>
            </a:r>
            <a:r>
              <a:rPr lang="ko-KR" altLang="en-US" sz="1600" dirty="0"/>
              <a:t> 데이터를 활용할 때</a:t>
            </a:r>
            <a:r>
              <a:rPr lang="en-US" altLang="ko-KR" sz="1600" dirty="0"/>
              <a:t>, </a:t>
            </a:r>
            <a:r>
              <a:rPr lang="ko-KR" altLang="en-US" sz="1600" dirty="0"/>
              <a:t>재사용성을 극대화하기 위해 </a:t>
            </a:r>
            <a:r>
              <a:rPr lang="ko-KR" altLang="en-US" sz="1600" dirty="0" err="1"/>
              <a:t>에셋</a:t>
            </a:r>
            <a:r>
              <a:rPr lang="ko-KR" altLang="en-US" sz="1600" dirty="0"/>
              <a:t> 파일을 로컬에 그대로 저장</a:t>
            </a:r>
            <a:br>
              <a:rPr lang="en-US" altLang="ko-KR" sz="1600" dirty="0"/>
            </a:br>
            <a:r>
              <a:rPr lang="en-US" altLang="ko-KR" sz="1600" dirty="0">
                <a:sym typeface="Wingdings" panose="05000000000000000000" pitchFamily="2" charset="2"/>
              </a:rPr>
              <a:t> </a:t>
            </a:r>
            <a:r>
              <a:rPr lang="ko-KR" altLang="en-US" sz="1600" dirty="0" err="1">
                <a:sym typeface="Wingdings" panose="05000000000000000000" pitchFamily="2" charset="2"/>
              </a:rPr>
              <a:t>에셋</a:t>
            </a:r>
            <a:r>
              <a:rPr lang="ko-KR" altLang="en-US" sz="1600" dirty="0">
                <a:sym typeface="Wingdings" panose="05000000000000000000" pitchFamily="2" charset="2"/>
              </a:rPr>
              <a:t> 파일을 로컬에서 접근하여 불법 복제나 유출될 위험이 있음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다운로드 받은 </a:t>
            </a:r>
            <a:r>
              <a:rPr lang="ko-KR" altLang="en-US" sz="1600" dirty="0" err="1"/>
              <a:t>에셋</a:t>
            </a:r>
            <a:r>
              <a:rPr lang="ko-KR" altLang="en-US" sz="1600" dirty="0"/>
              <a:t> 데이터의 일부분을 메모리 상에</a:t>
            </a:r>
            <a:r>
              <a:rPr lang="en-US" altLang="ko-KR" sz="1600" dirty="0"/>
              <a:t>, </a:t>
            </a:r>
            <a:r>
              <a:rPr lang="ko-KR" altLang="en-US" sz="1600" dirty="0"/>
              <a:t>나머지 부분을 로컬에 저장하여 </a:t>
            </a:r>
            <a:r>
              <a:rPr lang="ko-KR" altLang="en-US" sz="1600" dirty="0" err="1"/>
              <a:t>에셋</a:t>
            </a:r>
            <a:r>
              <a:rPr lang="ko-KR" altLang="en-US" sz="1600" dirty="0"/>
              <a:t> 파일의 불법적인 접근을 방지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/>
              <a:t>에셋</a:t>
            </a:r>
            <a:r>
              <a:rPr lang="ko-KR" altLang="en-US" sz="1600" dirty="0"/>
              <a:t> 데이터를 분할할 때 메타 데이터를 부착하고 다시 결합해서 사용할 수 있게 함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P2P </a:t>
            </a:r>
            <a:r>
              <a:rPr lang="ko-KR" altLang="en-US" sz="1600" dirty="0" err="1"/>
              <a:t>에셋</a:t>
            </a:r>
            <a:r>
              <a:rPr lang="ko-KR" altLang="en-US" sz="1600" dirty="0"/>
              <a:t> 스트리밍 시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에셋</a:t>
            </a:r>
            <a:r>
              <a:rPr lang="ko-KR" altLang="en-US" sz="1600" dirty="0"/>
              <a:t> 데이터 </a:t>
            </a:r>
            <a:r>
              <a:rPr lang="ko-KR" altLang="en-US" sz="1600" dirty="0" err="1"/>
              <a:t>캐싱의</a:t>
            </a:r>
            <a:r>
              <a:rPr lang="ko-KR" altLang="en-US" sz="1600" dirty="0"/>
              <a:t> 기반이 됨</a:t>
            </a:r>
            <a:endParaRPr lang="en-US" altLang="ko-KR" sz="1600" dirty="0"/>
          </a:p>
        </p:txBody>
      </p:sp>
      <p:pic>
        <p:nvPicPr>
          <p:cNvPr id="5" name="그림 4" descr="블랙, 어둠이(가) 표시된 사진&#10;&#10;자동 생성된 설명">
            <a:extLst>
              <a:ext uri="{FF2B5EF4-FFF2-40B4-BE49-F238E27FC236}">
                <a16:creationId xmlns:a16="http://schemas.microsoft.com/office/drawing/2014/main" id="{9C6B0E4D-DD82-99BE-3C1F-97A8DEABD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092" y="3907364"/>
            <a:ext cx="1511497" cy="15114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838A3D-0748-3360-B439-1CF66F01415D}"/>
              </a:ext>
            </a:extLst>
          </p:cNvPr>
          <p:cNvSpPr txBox="1"/>
          <p:nvPr/>
        </p:nvSpPr>
        <p:spPr>
          <a:xfrm>
            <a:off x="2415954" y="5841289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에셋</a:t>
            </a:r>
            <a:r>
              <a:rPr lang="ko-KR" altLang="en-US" dirty="0"/>
              <a:t> 데이터 다운로드</a:t>
            </a:r>
          </a:p>
        </p:txBody>
      </p:sp>
      <p:pic>
        <p:nvPicPr>
          <p:cNvPr id="9" name="그림 8" descr="블랙, 어둠이(가) 표시된 사진&#10;&#10;자동 생성된 설명">
            <a:extLst>
              <a:ext uri="{FF2B5EF4-FFF2-40B4-BE49-F238E27FC236}">
                <a16:creationId xmlns:a16="http://schemas.microsoft.com/office/drawing/2014/main" id="{12769BEB-ECE8-DC85-C656-739FA66C6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461" y="3888441"/>
            <a:ext cx="917956" cy="9179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FDA9FC-D78B-7781-B42F-49CADF2C9F5E}"/>
              </a:ext>
            </a:extLst>
          </p:cNvPr>
          <p:cNvSpPr txBox="1"/>
          <p:nvPr/>
        </p:nvSpPr>
        <p:spPr>
          <a:xfrm>
            <a:off x="5565694" y="5841289"/>
            <a:ext cx="1691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err="1"/>
              <a:t>에셋</a:t>
            </a:r>
            <a:r>
              <a:rPr lang="ko-KR" altLang="en-US" dirty="0"/>
              <a:t> 데이터 분할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2B04DD-8B65-2825-BF7E-6228DF2C17BF}"/>
              </a:ext>
            </a:extLst>
          </p:cNvPr>
          <p:cNvSpPr/>
          <p:nvPr/>
        </p:nvSpPr>
        <p:spPr>
          <a:xfrm>
            <a:off x="5565694" y="4301268"/>
            <a:ext cx="678094" cy="4707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META</a:t>
            </a:r>
          </a:p>
          <a:p>
            <a:pPr algn="ctr"/>
            <a:r>
              <a:rPr lang="en-US" altLang="ko-KR" sz="1400" dirty="0"/>
              <a:t>DATA</a:t>
            </a:r>
            <a:endParaRPr lang="ko-KR" altLang="en-US" sz="1400" dirty="0"/>
          </a:p>
        </p:txBody>
      </p:sp>
      <p:pic>
        <p:nvPicPr>
          <p:cNvPr id="12" name="그림 11" descr="블랙, 어둠이(가) 표시된 사진&#10;&#10;자동 생성된 설명">
            <a:extLst>
              <a:ext uri="{FF2B5EF4-FFF2-40B4-BE49-F238E27FC236}">
                <a16:creationId xmlns:a16="http://schemas.microsoft.com/office/drawing/2014/main" id="{BC4BA4FD-652B-4862-FD2C-06EBC677B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461" y="4888956"/>
            <a:ext cx="917956" cy="91795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7BA9B8-119C-901A-929C-E73FAD753B82}"/>
              </a:ext>
            </a:extLst>
          </p:cNvPr>
          <p:cNvSpPr/>
          <p:nvPr/>
        </p:nvSpPr>
        <p:spPr>
          <a:xfrm>
            <a:off x="5565694" y="5301783"/>
            <a:ext cx="678094" cy="4707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META</a:t>
            </a:r>
          </a:p>
          <a:p>
            <a:pPr algn="ctr"/>
            <a:r>
              <a:rPr lang="en-US" altLang="ko-KR" sz="1400" dirty="0"/>
              <a:t>DATA</a:t>
            </a:r>
            <a:endParaRPr lang="ko-KR" altLang="en-US" sz="1400" dirty="0"/>
          </a:p>
        </p:txBody>
      </p:sp>
      <p:pic>
        <p:nvPicPr>
          <p:cNvPr id="14" name="그림 13" descr="블랙, 어둠이(가) 표시된 사진&#10;&#10;자동 생성된 설명">
            <a:extLst>
              <a:ext uri="{FF2B5EF4-FFF2-40B4-BE49-F238E27FC236}">
                <a16:creationId xmlns:a16="http://schemas.microsoft.com/office/drawing/2014/main" id="{5D05E2DB-D728-99E5-3EF2-F7CB25952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338" y="3907364"/>
            <a:ext cx="1511497" cy="15114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49FF39-F3B9-23A0-8ED1-5D5BB3D0941A}"/>
              </a:ext>
            </a:extLst>
          </p:cNvPr>
          <p:cNvSpPr txBox="1"/>
          <p:nvPr/>
        </p:nvSpPr>
        <p:spPr>
          <a:xfrm>
            <a:off x="7935103" y="5841289"/>
            <a:ext cx="240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에셋</a:t>
            </a:r>
            <a:r>
              <a:rPr lang="ko-KR" altLang="en-US" dirty="0"/>
              <a:t> 데이터 결합</a:t>
            </a:r>
            <a:r>
              <a:rPr lang="en-US" altLang="ko-KR" dirty="0"/>
              <a:t> </a:t>
            </a:r>
            <a:r>
              <a:rPr lang="ko-KR" altLang="en-US" dirty="0"/>
              <a:t>및 사용</a:t>
            </a:r>
          </a:p>
        </p:txBody>
      </p:sp>
      <p:pic>
        <p:nvPicPr>
          <p:cNvPr id="17" name="그림 16" descr="블랙, 어둠이(가) 표시된 사진&#10;&#10;자동 생성된 설명">
            <a:extLst>
              <a:ext uri="{FF2B5EF4-FFF2-40B4-BE49-F238E27FC236}">
                <a16:creationId xmlns:a16="http://schemas.microsoft.com/office/drawing/2014/main" id="{32472863-0981-6B34-EB16-0FAFE646E8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8" b="13240"/>
          <a:stretch/>
        </p:blipFill>
        <p:spPr>
          <a:xfrm rot="5400000">
            <a:off x="4146898" y="4230517"/>
            <a:ext cx="1511497" cy="1314115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361FC9A8-1B90-79EA-5F5E-3142BE82D533}"/>
              </a:ext>
            </a:extLst>
          </p:cNvPr>
          <p:cNvSpPr/>
          <p:nvPr/>
        </p:nvSpPr>
        <p:spPr>
          <a:xfrm>
            <a:off x="7106115" y="4384326"/>
            <a:ext cx="1068524" cy="844141"/>
          </a:xfrm>
          <a:prstGeom prst="rightArrow">
            <a:avLst>
              <a:gd name="adj1" fmla="val 67926"/>
              <a:gd name="adj2" fmla="val 4274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251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3D683-CE49-BD72-49EF-76CB5F6FC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개발 현황 </a:t>
            </a:r>
            <a:r>
              <a:rPr lang="en-US" altLang="ko-KR" dirty="0"/>
              <a:t>&gt; </a:t>
            </a:r>
            <a:r>
              <a:rPr lang="ko-KR" altLang="en-US" sz="2000" dirty="0"/>
              <a:t>방 권한 설정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BC13C0-86A9-B741-05E5-EA9BB942C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BF0A-D086-4648-8AE5-E5F507F2D2F2}" type="slidenum">
              <a:rPr kumimoji="1" lang="x-none" altLang="en-US" smtClean="0"/>
              <a:t>7</a:t>
            </a:fld>
            <a:endParaRPr kumimoji="1" lang="x-none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180E0D-73B4-C46A-6250-79D269990930}"/>
              </a:ext>
            </a:extLst>
          </p:cNvPr>
          <p:cNvSpPr txBox="1"/>
          <p:nvPr/>
        </p:nvSpPr>
        <p:spPr>
          <a:xfrm>
            <a:off x="890588" y="1192213"/>
            <a:ext cx="220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방 편집 권한 설정 지원</a:t>
            </a:r>
            <a:endParaRPr lang="en-US" altLang="ko-KR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F5C03C-A4FE-DCE2-1C5C-1086D4C07449}"/>
              </a:ext>
            </a:extLst>
          </p:cNvPr>
          <p:cNvSpPr txBox="1"/>
          <p:nvPr/>
        </p:nvSpPr>
        <p:spPr>
          <a:xfrm>
            <a:off x="1321593" y="1561545"/>
            <a:ext cx="9756197" cy="1903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방을 편집할 수 있는 권한을 부여할 수 있는 인터페이스를 제공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방 편집 권한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에셋을</a:t>
            </a:r>
            <a:r>
              <a:rPr lang="ko-KR" altLang="en-US" sz="1600" dirty="0"/>
              <a:t> 생성</a:t>
            </a:r>
            <a:r>
              <a:rPr lang="en-US" altLang="ko-KR" sz="1600" dirty="0"/>
              <a:t>/</a:t>
            </a:r>
            <a:r>
              <a:rPr lang="ko-KR" altLang="en-US" sz="1600" dirty="0"/>
              <a:t>변경</a:t>
            </a:r>
            <a:r>
              <a:rPr lang="en-US" altLang="ko-KR" sz="1600" dirty="0"/>
              <a:t>/</a:t>
            </a:r>
            <a:r>
              <a:rPr lang="ko-KR" altLang="en-US" sz="1600" dirty="0"/>
              <a:t>삭제할 수 있는 권한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방장이 방에 접속한 유저 리스트에서 편집 권한을 부여하며</a:t>
            </a:r>
            <a:r>
              <a:rPr lang="en-US" altLang="ko-KR" sz="1600" dirty="0"/>
              <a:t>, </a:t>
            </a:r>
            <a:r>
              <a:rPr lang="ko-KR" altLang="en-US" sz="1600" dirty="0"/>
              <a:t>편집 권한이 있는 사용자 리스트에서 접속 여부와 관계없이</a:t>
            </a:r>
            <a:br>
              <a:rPr lang="en-US" altLang="ko-KR" sz="1600" dirty="0"/>
            </a:br>
            <a:r>
              <a:rPr lang="ko-KR" altLang="en-US" sz="1600" dirty="0"/>
              <a:t>조회와 편집이 가능함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멀티플레이 공간에서 동시 데이터 편집이 일어날 수 있으므로</a:t>
            </a:r>
            <a:r>
              <a:rPr lang="en-US" altLang="ko-KR" sz="1600" dirty="0"/>
              <a:t>, </a:t>
            </a:r>
            <a:r>
              <a:rPr lang="ko-KR" altLang="en-US" sz="1600" dirty="0"/>
              <a:t>상호 배제 원칙을 적용</a:t>
            </a:r>
            <a:endParaRPr lang="en-US" altLang="ko-KR" sz="1600" dirty="0"/>
          </a:p>
        </p:txBody>
      </p:sp>
      <p:pic>
        <p:nvPicPr>
          <p:cNvPr id="9" name="그림 8" descr="텍스트, 스크린샷, 운영 체제이(가) 표시된 사진&#10;&#10;자동 생성된 설명">
            <a:extLst>
              <a:ext uri="{FF2B5EF4-FFF2-40B4-BE49-F238E27FC236}">
                <a16:creationId xmlns:a16="http://schemas.microsoft.com/office/drawing/2014/main" id="{69D031FE-D8E9-A8B7-D195-9AB416D7A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187" y="3762317"/>
            <a:ext cx="3993222" cy="2246187"/>
          </a:xfrm>
          <a:prstGeom prst="rect">
            <a:avLst/>
          </a:prstGeom>
        </p:spPr>
      </p:pic>
      <p:pic>
        <p:nvPicPr>
          <p:cNvPr id="13" name="그림 1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4BD21646-DF16-9014-4A87-61CF58954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593" y="3762318"/>
            <a:ext cx="3993222" cy="224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61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3D683-CE49-BD72-49EF-76CB5F6FC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개발 현황 </a:t>
            </a:r>
            <a:r>
              <a:rPr lang="en-US" altLang="ko-KR" dirty="0"/>
              <a:t>&gt; </a:t>
            </a:r>
            <a:r>
              <a:rPr lang="ko-KR" altLang="en-US" sz="2000" dirty="0" err="1"/>
              <a:t>캡스톤</a:t>
            </a:r>
            <a:r>
              <a:rPr lang="ko-KR" altLang="en-US" sz="2000" dirty="0"/>
              <a:t> </a:t>
            </a:r>
            <a:r>
              <a:rPr lang="en-US" altLang="ko-KR" sz="2000" dirty="0"/>
              <a:t>Ⅱ </a:t>
            </a:r>
            <a:r>
              <a:rPr lang="ko-KR" altLang="en-US" sz="2000" dirty="0"/>
              <a:t>고도화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BC13C0-86A9-B741-05E5-EA9BB942C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BF0A-D086-4648-8AE5-E5F507F2D2F2}" type="slidenum">
              <a:rPr kumimoji="1" lang="x-none" altLang="en-US" smtClean="0"/>
              <a:t>8</a:t>
            </a:fld>
            <a:endParaRPr kumimoji="1" lang="x-none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404A7C-D847-BE0D-25D9-23244669E8DC}"/>
              </a:ext>
            </a:extLst>
          </p:cNvPr>
          <p:cNvSpPr txBox="1"/>
          <p:nvPr/>
        </p:nvSpPr>
        <p:spPr>
          <a:xfrm>
            <a:off x="890588" y="1192213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2024 </a:t>
            </a:r>
            <a:r>
              <a:rPr lang="ko-KR" altLang="en-US" b="1" dirty="0"/>
              <a:t>한국전기전자학회 학술대회 참여</a:t>
            </a:r>
            <a:endParaRPr lang="en-US" altLang="ko-KR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588990A-EB1A-6CA1-BB17-286C7830A1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618653" y="3841399"/>
            <a:ext cx="1431765" cy="20494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41A858-F23A-8039-60A3-ABA615E961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30538" y="3841399"/>
            <a:ext cx="1447858" cy="20480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A495BC2-4385-328C-71DE-43A05FFBEDA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845630" y="3834457"/>
            <a:ext cx="1447858" cy="20480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E586CF-E55C-6C5E-5C57-34B90663F186}"/>
              </a:ext>
            </a:extLst>
          </p:cNvPr>
          <p:cNvSpPr txBox="1"/>
          <p:nvPr/>
        </p:nvSpPr>
        <p:spPr>
          <a:xfrm>
            <a:off x="1318441" y="1561545"/>
            <a:ext cx="7656263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/>
              <a:t>한밭대학교 소프트웨어 중심 사업단</a:t>
            </a:r>
            <a:r>
              <a:rPr lang="ko-KR" altLang="en-US" sz="1600" dirty="0"/>
              <a:t>의 지원을 받아 학술대회에 참여함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사용자 생성 콘텐츠 기반의 메타버스 환경을 위한 서버</a:t>
            </a:r>
            <a:r>
              <a:rPr lang="en-US" altLang="ko-KR" sz="1600" dirty="0"/>
              <a:t>-</a:t>
            </a:r>
            <a:r>
              <a:rPr lang="ko-KR" altLang="en-US" sz="1600" dirty="0"/>
              <a:t>클라이언트 구조 제안 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이혜림</a:t>
            </a:r>
            <a:r>
              <a:rPr lang="en-US" altLang="ko-KR" sz="1600" dirty="0"/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다중접속 게임 클라이언트 개발을 위한 경량형 애자일 개발 환경 </a:t>
            </a:r>
            <a:r>
              <a:rPr lang="en-US" altLang="ko-KR" sz="1600" dirty="0"/>
              <a:t>(</a:t>
            </a:r>
            <a:r>
              <a:rPr lang="ko-KR" altLang="en-US" sz="1600" dirty="0"/>
              <a:t>박준서</a:t>
            </a:r>
            <a:r>
              <a:rPr lang="en-US" altLang="ko-KR" sz="1600" dirty="0"/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메모리와 로컬 분할 저장을 활용한 보안 강화 및 네트워크 최적화 </a:t>
            </a:r>
            <a:r>
              <a:rPr lang="en-US" altLang="ko-KR" sz="1600" dirty="0"/>
              <a:t>(</a:t>
            </a:r>
            <a:r>
              <a:rPr lang="ko-KR" altLang="en-US" sz="1600" dirty="0"/>
              <a:t>최준혁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25" name="그림 24" descr="텍스트, 폰트, 종이, 문서이(가) 표시된 사진&#10;&#10;자동 생성된 설명">
            <a:extLst>
              <a:ext uri="{FF2B5EF4-FFF2-40B4-BE49-F238E27FC236}">
                <a16:creationId xmlns:a16="http://schemas.microsoft.com/office/drawing/2014/main" id="{7F2FA769-650A-9F92-6A39-09FE765F98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6353" y="1192213"/>
            <a:ext cx="2348542" cy="3321577"/>
          </a:xfrm>
          <a:prstGeom prst="rect">
            <a:avLst/>
          </a:prstGeom>
        </p:spPr>
      </p:pic>
      <p:pic>
        <p:nvPicPr>
          <p:cNvPr id="21" name="그림 20" descr="텍스트, 폰트, 문서, 스크린샷이(가) 표시된 사진&#10;&#10;자동 생성된 설명">
            <a:extLst>
              <a:ext uri="{FF2B5EF4-FFF2-40B4-BE49-F238E27FC236}">
                <a16:creationId xmlns:a16="http://schemas.microsoft.com/office/drawing/2014/main" id="{7D9CED8F-33D7-C8FC-88E6-B65BDB6C4A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8993" y="1998958"/>
            <a:ext cx="2348542" cy="3321577"/>
          </a:xfrm>
          <a:prstGeom prst="rect">
            <a:avLst/>
          </a:prstGeom>
        </p:spPr>
      </p:pic>
      <p:pic>
        <p:nvPicPr>
          <p:cNvPr id="23" name="그림 22" descr="텍스트, 폰트, 스크린샷, 편지이(가) 표시된 사진&#10;&#10;자동 생성된 설명">
            <a:extLst>
              <a:ext uri="{FF2B5EF4-FFF2-40B4-BE49-F238E27FC236}">
                <a16:creationId xmlns:a16="http://schemas.microsoft.com/office/drawing/2014/main" id="{3428DD7E-54FF-E412-3291-99DB6CC91D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1188" y="2714772"/>
            <a:ext cx="2349547" cy="332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194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3206B2-9E48-188E-1E61-2DA11D8AF754}"/>
              </a:ext>
            </a:extLst>
          </p:cNvPr>
          <p:cNvSpPr txBox="1"/>
          <p:nvPr/>
        </p:nvSpPr>
        <p:spPr>
          <a:xfrm>
            <a:off x="890588" y="1192213"/>
            <a:ext cx="4374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dirty="0" err="1"/>
              <a:t>캡스톤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II </a:t>
            </a:r>
            <a:r>
              <a:rPr lang="ko-KR" altLang="en-US" sz="1800" b="1" dirty="0"/>
              <a:t>개발 계획</a:t>
            </a:r>
            <a:r>
              <a:rPr lang="en-US" altLang="ko-KR" sz="1800" b="1" dirty="0"/>
              <a:t>: P2P </a:t>
            </a:r>
            <a:r>
              <a:rPr lang="ko-KR" altLang="en-US" b="1" dirty="0"/>
              <a:t>방식의 </a:t>
            </a:r>
            <a:r>
              <a:rPr lang="ko-KR" altLang="en-US" b="1" dirty="0" err="1"/>
              <a:t>에셋</a:t>
            </a:r>
            <a:r>
              <a:rPr lang="ko-KR" altLang="en-US" b="1" dirty="0"/>
              <a:t> 스트리밍</a:t>
            </a:r>
            <a:endParaRPr lang="en-US" altLang="ko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E06D97-1E23-D1BA-C9CB-3480A25D04AB}"/>
              </a:ext>
            </a:extLst>
          </p:cNvPr>
          <p:cNvSpPr txBox="1"/>
          <p:nvPr/>
        </p:nvSpPr>
        <p:spPr>
          <a:xfrm>
            <a:off x="1321592" y="1561545"/>
            <a:ext cx="10308753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현재 모든 클라이언트들이 </a:t>
            </a:r>
            <a:r>
              <a:rPr lang="ko-KR" altLang="en-US" sz="1600" dirty="0" err="1"/>
              <a:t>에셋을</a:t>
            </a:r>
            <a:r>
              <a:rPr lang="ko-KR" altLang="en-US" sz="1600" dirty="0"/>
              <a:t> 중앙 서버를 통해 다운로드하기 때문에 중앙 서버 과부화와 트래픽 관리에 취약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P2P </a:t>
            </a:r>
            <a:r>
              <a:rPr lang="ko-KR" altLang="en-US" sz="1600" dirty="0"/>
              <a:t>네트워크를 활용하여</a:t>
            </a:r>
            <a:r>
              <a:rPr lang="en-US" altLang="ko-KR" sz="1600" dirty="0"/>
              <a:t>, </a:t>
            </a:r>
            <a:r>
              <a:rPr lang="ko-KR" altLang="en-US" sz="1600" dirty="0"/>
              <a:t>중앙 서버에 집중화를 피하고</a:t>
            </a:r>
            <a:r>
              <a:rPr lang="en-US" altLang="ko-KR" sz="1600" dirty="0"/>
              <a:t> </a:t>
            </a:r>
            <a:r>
              <a:rPr lang="ko-KR" altLang="en-US" sz="1600" dirty="0" err="1"/>
              <a:t>에셋</a:t>
            </a:r>
            <a:r>
              <a:rPr lang="ko-KR" altLang="en-US" sz="1600" dirty="0"/>
              <a:t> 데이터를 공유</a:t>
            </a:r>
            <a:endParaRPr lang="en-US" altLang="ko-KR" sz="16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DF3D683-CE49-BD72-49EF-76CB5F6FC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개발 계획 </a:t>
            </a:r>
            <a:r>
              <a:rPr lang="en-US" altLang="ko-KR" dirty="0"/>
              <a:t>&gt; </a:t>
            </a:r>
            <a:r>
              <a:rPr lang="ko-KR" altLang="en-US" sz="2000" dirty="0"/>
              <a:t>개발 계획 및 추진 전략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BC13C0-86A9-B741-05E5-EA9BB942C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7BF0A-D086-4648-8AE5-E5F507F2D2F2}" type="slidenum">
              <a:rPr kumimoji="1" lang="x-none" altLang="en-US" smtClean="0"/>
              <a:t>9</a:t>
            </a:fld>
            <a:endParaRPr kumimoji="1" lang="x-none" altLang="en-US"/>
          </a:p>
        </p:txBody>
      </p:sp>
      <p:pic>
        <p:nvPicPr>
          <p:cNvPr id="7" name="그림 6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D194BD7E-55A1-6CDA-E93E-2509DE7A5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673" y="2464955"/>
            <a:ext cx="6760653" cy="358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074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_ac Bold"/>
        <a:ea typeface="나눔스퀘어_ac Bold"/>
        <a:cs typeface=""/>
      </a:majorFont>
      <a:minorFont>
        <a:latin typeface="나눔스퀘어_ac"/>
        <a:ea typeface="나눔스퀘어_a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5EEF8CA258B114B8D883CAA9BE76F96" ma:contentTypeVersion="4" ma:contentTypeDescription="새 문서를 만듭니다." ma:contentTypeScope="" ma:versionID="7515efcd70e1746458f634e8264313b1">
  <xsd:schema xmlns:xsd="http://www.w3.org/2001/XMLSchema" xmlns:xs="http://www.w3.org/2001/XMLSchema" xmlns:p="http://schemas.microsoft.com/office/2006/metadata/properties" xmlns:ns2="95959694-a5a3-45ee-904f-fc9b98d180ff" targetNamespace="http://schemas.microsoft.com/office/2006/metadata/properties" ma:root="true" ma:fieldsID="100a2787f8e11178e7c8c74a45a94df6" ns2:_="">
    <xsd:import namespace="95959694-a5a3-45ee-904f-fc9b98d180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959694-a5a3-45ee-904f-fc9b98d180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7B9478C-1C30-4BBC-B1D3-39AB7235BB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74FF5B-BD04-4826-B0D7-B4EC4DF93A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5959694-a5a3-45ee-904f-fc9b98d180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F989FF-DB24-401B-AF22-D0BE49762C21}">
  <ds:schemaRefs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purl.org/dc/terms/"/>
    <ds:schemaRef ds:uri="95959694-a5a3-45ee-904f-fc9b98d180ff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2110</TotalTime>
  <Words>1345</Words>
  <Application>Microsoft Office PowerPoint</Application>
  <PresentationFormat>와이드스크린</PresentationFormat>
  <Paragraphs>626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3" baseType="lpstr">
      <vt:lpstr>나눔스퀘어 네오 OTF Regular</vt:lpstr>
      <vt:lpstr>Calibri</vt:lpstr>
      <vt:lpstr>arial</vt:lpstr>
      <vt:lpstr>나눔스퀘어 네오 OTF Bold</vt:lpstr>
      <vt:lpstr>Wingdings</vt:lpstr>
      <vt:lpstr>나눔스퀘어_ac Bold</vt:lpstr>
      <vt:lpstr>나눔스퀘어_ac</vt:lpstr>
      <vt:lpstr>Trebuchet MS</vt:lpstr>
      <vt:lpstr>arial</vt:lpstr>
      <vt:lpstr>Office 테마</vt:lpstr>
      <vt:lpstr>PowerPoint 프레젠테이션</vt:lpstr>
      <vt:lpstr>목차</vt:lpstr>
      <vt:lpstr>프로젝트 개요 &gt; 캡스톤 I 요약</vt:lpstr>
      <vt:lpstr>프로젝트 개요 &gt; 캡스톤 I 요약</vt:lpstr>
      <vt:lpstr>프로젝트 개요 &gt; 캡스톤 Ⅱ 목표</vt:lpstr>
      <vt:lpstr>프로젝트 개발 현황 &gt; 에셋 데이터 분할 저장</vt:lpstr>
      <vt:lpstr>프로젝트 개발 현황 &gt; 방 권한 설정</vt:lpstr>
      <vt:lpstr>프로젝트 개발 현황 &gt; 캡스톤 Ⅱ 고도화 </vt:lpstr>
      <vt:lpstr>프로젝트 개발 계획 &gt; 개발 계획 및 추진 전략</vt:lpstr>
      <vt:lpstr>프로젝트 개발 계획 &gt; 개발 계획 및 추진 전략</vt:lpstr>
      <vt:lpstr>프로젝트 개발 계획 &gt; 팀원 역할</vt:lpstr>
      <vt:lpstr>프로젝트 개발 계획 &gt; 로드맵</vt:lpstr>
      <vt:lpstr>질의응답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킥오프 미팅</dc:title>
  <dc:creator>세영 한</dc:creator>
  <cp:lastModifiedBy>박준서</cp:lastModifiedBy>
  <cp:revision>226</cp:revision>
  <dcterms:created xsi:type="dcterms:W3CDTF">2023-06-28T19:21:46Z</dcterms:created>
  <dcterms:modified xsi:type="dcterms:W3CDTF">2024-09-10T01:26:45Z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0x010100F5EEF8CA258B114B8D883CAA9BE76F96</vt:lpwstr>
  </property>
</Properties>
</file>